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4"/>
    <p:sldMasterId id="2147483695" r:id="rId5"/>
    <p:sldMasterId id="2147483684" r:id="rId6"/>
  </p:sldMasterIdLst>
  <p:notesMasterIdLst>
    <p:notesMasterId r:id="rId19"/>
  </p:notesMasterIdLst>
  <p:handoutMasterIdLst>
    <p:handoutMasterId r:id="rId20"/>
  </p:handoutMasterIdLst>
  <p:sldIdLst>
    <p:sldId id="259" r:id="rId7"/>
    <p:sldId id="261" r:id="rId8"/>
    <p:sldId id="267" r:id="rId9"/>
    <p:sldId id="260" r:id="rId10"/>
    <p:sldId id="268" r:id="rId11"/>
    <p:sldId id="269" r:id="rId12"/>
    <p:sldId id="270" r:id="rId13"/>
    <p:sldId id="271" r:id="rId14"/>
    <p:sldId id="272" r:id="rId15"/>
    <p:sldId id="273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59" autoAdjust="0"/>
  </p:normalViewPr>
  <p:slideViewPr>
    <p:cSldViewPr snapToGrid="0">
      <p:cViewPr varScale="1">
        <p:scale>
          <a:sx n="102" d="100"/>
          <a:sy n="102" d="100"/>
        </p:scale>
        <p:origin x="96" y="1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-Hendrik Peters (JHP)" userId="b4a1494c-e397-487b-ba71-b18bd44b670c" providerId="ADAL" clId="{230D6B19-4D17-4A3B-86BF-5151F732475E}"/>
    <pc:docChg chg="undo custSel addSld delSld modSld addMainMaster delMainMaster modMainMaster">
      <pc:chgData name="Jan-Hendrik Peters (JHP)" userId="b4a1494c-e397-487b-ba71-b18bd44b670c" providerId="ADAL" clId="{230D6B19-4D17-4A3B-86BF-5151F732475E}" dt="2023-06-17T13:05:51.568" v="811" actId="20577"/>
      <pc:docMkLst>
        <pc:docMk/>
      </pc:docMkLst>
      <pc:sldChg chg="modSp mod">
        <pc:chgData name="Jan-Hendrik Peters (JHP)" userId="b4a1494c-e397-487b-ba71-b18bd44b670c" providerId="ADAL" clId="{230D6B19-4D17-4A3B-86BF-5151F732475E}" dt="2023-06-17T12:53:21.745" v="44" actId="33553"/>
        <pc:sldMkLst>
          <pc:docMk/>
          <pc:sldMk cId="2970004164" sldId="259"/>
        </pc:sldMkLst>
        <pc:spChg chg="mod">
          <ac:chgData name="Jan-Hendrik Peters (JHP)" userId="b4a1494c-e397-487b-ba71-b18bd44b670c" providerId="ADAL" clId="{230D6B19-4D17-4A3B-86BF-5151F732475E}" dt="2023-06-17T12:53:21.745" v="44" actId="33553"/>
          <ac:spMkLst>
            <pc:docMk/>
            <pc:sldMk cId="2970004164" sldId="259"/>
            <ac:spMk id="2" creationId="{AF2C3F19-9F6F-1450-84BC-A80357F35940}"/>
          </ac:spMkLst>
        </pc:spChg>
        <pc:spChg chg="mod">
          <ac:chgData name="Jan-Hendrik Peters (JHP)" userId="b4a1494c-e397-487b-ba71-b18bd44b670c" providerId="ADAL" clId="{230D6B19-4D17-4A3B-86BF-5151F732475E}" dt="2023-06-17T11:28:20.549" v="36" actId="20577"/>
          <ac:spMkLst>
            <pc:docMk/>
            <pc:sldMk cId="2970004164" sldId="259"/>
            <ac:spMk id="3" creationId="{FB22B504-146E-1966-17CE-BB797BC6083D}"/>
          </ac:spMkLst>
        </pc:spChg>
        <pc:cxnChg chg="mod">
          <ac:chgData name="Jan-Hendrik Peters (JHP)" userId="b4a1494c-e397-487b-ba71-b18bd44b670c" providerId="ADAL" clId="{230D6B19-4D17-4A3B-86BF-5151F732475E}" dt="2023-06-17T12:53:05.244" v="38" actId="962"/>
          <ac:cxnSpMkLst>
            <pc:docMk/>
            <pc:sldMk cId="2970004164" sldId="259"/>
            <ac:cxnSpMk id="6" creationId="{A169C0FB-08C4-E3EC-573C-91852880EBAA}"/>
          </ac:cxnSpMkLst>
        </pc:cxnChg>
      </pc:sldChg>
      <pc:sldChg chg="modSp mod">
        <pc:chgData name="Jan-Hendrik Peters (JHP)" userId="b4a1494c-e397-487b-ba71-b18bd44b670c" providerId="ADAL" clId="{230D6B19-4D17-4A3B-86BF-5151F732475E}" dt="2023-06-17T12:57:00.215" v="317" actId="20577"/>
        <pc:sldMkLst>
          <pc:docMk/>
          <pc:sldMk cId="1101361508" sldId="260"/>
        </pc:sldMkLst>
        <pc:spChg chg="mod">
          <ac:chgData name="Jan-Hendrik Peters (JHP)" userId="b4a1494c-e397-487b-ba71-b18bd44b670c" providerId="ADAL" clId="{230D6B19-4D17-4A3B-86BF-5151F732475E}" dt="2023-06-17T12:54:55.370" v="76" actId="20577"/>
          <ac:spMkLst>
            <pc:docMk/>
            <pc:sldMk cId="1101361508" sldId="260"/>
            <ac:spMk id="2" creationId="{5191E0F2-FE77-51ED-3F72-223B58926E74}"/>
          </ac:spMkLst>
        </pc:spChg>
        <pc:spChg chg="mod">
          <ac:chgData name="Jan-Hendrik Peters (JHP)" userId="b4a1494c-e397-487b-ba71-b18bd44b670c" providerId="ADAL" clId="{230D6B19-4D17-4A3B-86BF-5151F732475E}" dt="2023-06-17T12:57:00.215" v="317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modSp mod">
        <pc:chgData name="Jan-Hendrik Peters (JHP)" userId="b4a1494c-e397-487b-ba71-b18bd44b670c" providerId="ADAL" clId="{230D6B19-4D17-4A3B-86BF-5151F732475E}" dt="2023-06-17T12:53:24.410" v="45" actId="33553"/>
        <pc:sldMkLst>
          <pc:docMk/>
          <pc:sldMk cId="3984835757" sldId="261"/>
        </pc:sldMkLst>
        <pc:spChg chg="mod">
          <ac:chgData name="Jan-Hendrik Peters (JHP)" userId="b4a1494c-e397-487b-ba71-b18bd44b670c" providerId="ADAL" clId="{230D6B19-4D17-4A3B-86BF-5151F732475E}" dt="2023-06-17T12:53:09.022" v="39" actId="962"/>
          <ac:spMkLst>
            <pc:docMk/>
            <pc:sldMk cId="3984835757" sldId="261"/>
            <ac:spMk id="2" creationId="{2E7A35D7-62AC-A5BD-BAE5-53FF22CC3544}"/>
          </ac:spMkLst>
        </pc:spChg>
        <pc:spChg chg="mod">
          <ac:chgData name="Jan-Hendrik Peters (JHP)" userId="b4a1494c-e397-487b-ba71-b18bd44b670c" providerId="ADAL" clId="{230D6B19-4D17-4A3B-86BF-5151F732475E}" dt="2023-06-17T12:53:24.410" v="45" actId="33553"/>
          <ac:spMkLst>
            <pc:docMk/>
            <pc:sldMk cId="3984835757" sldId="261"/>
            <ac:spMk id="3" creationId="{E60D1E15-F44A-41EC-E51F-A26657A126D9}"/>
          </ac:spMkLst>
        </pc:spChg>
        <pc:picChg chg="mod">
          <ac:chgData name="Jan-Hendrik Peters (JHP)" userId="b4a1494c-e397-487b-ba71-b18bd44b670c" providerId="ADAL" clId="{230D6B19-4D17-4A3B-86BF-5151F732475E}" dt="2023-06-17T12:53:11.028" v="40" actId="962"/>
          <ac:picMkLst>
            <pc:docMk/>
            <pc:sldMk cId="3984835757" sldId="261"/>
            <ac:picMk id="4" creationId="{A2E68E28-B5BE-2B96-2C24-1AF3A54121FC}"/>
          </ac:picMkLst>
        </pc:picChg>
      </pc:sldChg>
      <pc:sldChg chg="del">
        <pc:chgData name="Jan-Hendrik Peters (JHP)" userId="b4a1494c-e397-487b-ba71-b18bd44b670c" providerId="ADAL" clId="{230D6B19-4D17-4A3B-86BF-5151F732475E}" dt="2023-06-17T12:52:55.913" v="37" actId="47"/>
        <pc:sldMkLst>
          <pc:docMk/>
          <pc:sldMk cId="2416780850" sldId="262"/>
        </pc:sldMkLst>
      </pc:sldChg>
      <pc:sldChg chg="del">
        <pc:chgData name="Jan-Hendrik Peters (JHP)" userId="b4a1494c-e397-487b-ba71-b18bd44b670c" providerId="ADAL" clId="{230D6B19-4D17-4A3B-86BF-5151F732475E}" dt="2023-06-17T12:52:55.913" v="37" actId="47"/>
        <pc:sldMkLst>
          <pc:docMk/>
          <pc:sldMk cId="3422363708" sldId="263"/>
        </pc:sldMkLst>
      </pc:sldChg>
      <pc:sldChg chg="modSp mod">
        <pc:chgData name="Jan-Hendrik Peters (JHP)" userId="b4a1494c-e397-487b-ba71-b18bd44b670c" providerId="ADAL" clId="{230D6B19-4D17-4A3B-86BF-5151F732475E}" dt="2023-06-17T12:53:15.480" v="42" actId="962"/>
        <pc:sldMkLst>
          <pc:docMk/>
          <pc:sldMk cId="3317259441" sldId="264"/>
        </pc:sldMkLst>
        <pc:picChg chg="mod">
          <ac:chgData name="Jan-Hendrik Peters (JHP)" userId="b4a1494c-e397-487b-ba71-b18bd44b670c" providerId="ADAL" clId="{230D6B19-4D17-4A3B-86BF-5151F732475E}" dt="2023-06-17T12:53:15.480" v="42" actId="962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 mod">
        <pc:chgData name="Jan-Hendrik Peters (JHP)" userId="b4a1494c-e397-487b-ba71-b18bd44b670c" providerId="ADAL" clId="{230D6B19-4D17-4A3B-86BF-5151F732475E}" dt="2023-06-17T12:53:29.199" v="47" actId="33553"/>
        <pc:sldMkLst>
          <pc:docMk/>
          <pc:sldMk cId="3434842826" sldId="265"/>
        </pc:sldMkLst>
        <pc:spChg chg="mod">
          <ac:chgData name="Jan-Hendrik Peters (JHP)" userId="b4a1494c-e397-487b-ba71-b18bd44b670c" providerId="ADAL" clId="{230D6B19-4D17-4A3B-86BF-5151F732475E}" dt="2023-06-17T12:53:29.199" v="47" actId="33553"/>
          <ac:spMkLst>
            <pc:docMk/>
            <pc:sldMk cId="3434842826" sldId="265"/>
            <ac:spMk id="9" creationId="{063F7B61-5334-421F-9456-A905D333F4B3}"/>
          </ac:spMkLst>
        </pc:spChg>
        <pc:picChg chg="mod">
          <ac:chgData name="Jan-Hendrik Peters (JHP)" userId="b4a1494c-e397-487b-ba71-b18bd44b670c" providerId="ADAL" clId="{230D6B19-4D17-4A3B-86BF-5151F732475E}" dt="2023-06-17T12:53:17.686" v="43" actId="962"/>
          <ac:picMkLst>
            <pc:docMk/>
            <pc:sldMk cId="3434842826" sldId="265"/>
            <ac:picMk id="2" creationId="{04697E65-3DA9-6EF3-472C-734FB98C3839}"/>
          </ac:picMkLst>
        </pc:picChg>
      </pc:sldChg>
      <pc:sldChg chg="del">
        <pc:chgData name="Jan-Hendrik Peters (JHP)" userId="b4a1494c-e397-487b-ba71-b18bd44b670c" providerId="ADAL" clId="{230D6B19-4D17-4A3B-86BF-5151F732475E}" dt="2023-06-17T12:52:55.913" v="37" actId="47"/>
        <pc:sldMkLst>
          <pc:docMk/>
          <pc:sldMk cId="2961006699" sldId="266"/>
        </pc:sldMkLst>
      </pc:sldChg>
      <pc:sldChg chg="modSp mod">
        <pc:chgData name="Jan-Hendrik Peters (JHP)" userId="b4a1494c-e397-487b-ba71-b18bd44b670c" providerId="ADAL" clId="{230D6B19-4D17-4A3B-86BF-5151F732475E}" dt="2023-06-17T12:53:26.827" v="46" actId="33553"/>
        <pc:sldMkLst>
          <pc:docMk/>
          <pc:sldMk cId="751095604" sldId="267"/>
        </pc:sldMkLst>
        <pc:spChg chg="mod">
          <ac:chgData name="Jan-Hendrik Peters (JHP)" userId="b4a1494c-e397-487b-ba71-b18bd44b670c" providerId="ADAL" clId="{230D6B19-4D17-4A3B-86BF-5151F732475E}" dt="2023-06-17T12:53:26.827" v="46" actId="33553"/>
          <ac:spMkLst>
            <pc:docMk/>
            <pc:sldMk cId="751095604" sldId="267"/>
            <ac:spMk id="6" creationId="{5DD075C4-D810-4874-0C14-C43B37D93F2D}"/>
          </ac:spMkLst>
        </pc:spChg>
        <pc:picChg chg="mod">
          <ac:chgData name="Jan-Hendrik Peters (JHP)" userId="b4a1494c-e397-487b-ba71-b18bd44b670c" providerId="ADAL" clId="{230D6B19-4D17-4A3B-86BF-5151F732475E}" dt="2023-06-17T12:53:13.258" v="41" actId="962"/>
          <ac:picMkLst>
            <pc:docMk/>
            <pc:sldMk cId="751095604" sldId="267"/>
            <ac:picMk id="7" creationId="{E0497245-7D7D-1C42-5E95-91C0ECE73ADB}"/>
          </ac:picMkLst>
        </pc:picChg>
      </pc:sldChg>
      <pc:sldChg chg="modSp new mod">
        <pc:chgData name="Jan-Hendrik Peters (JHP)" userId="b4a1494c-e397-487b-ba71-b18bd44b670c" providerId="ADAL" clId="{230D6B19-4D17-4A3B-86BF-5151F732475E}" dt="2023-06-17T13:02:05.561" v="769" actId="20577"/>
        <pc:sldMkLst>
          <pc:docMk/>
          <pc:sldMk cId="1336014449" sldId="268"/>
        </pc:sldMkLst>
        <pc:spChg chg="mod">
          <ac:chgData name="Jan-Hendrik Peters (JHP)" userId="b4a1494c-e397-487b-ba71-b18bd44b670c" providerId="ADAL" clId="{230D6B19-4D17-4A3B-86BF-5151F732475E}" dt="2023-06-17T12:58:21.434" v="350" actId="20577"/>
          <ac:spMkLst>
            <pc:docMk/>
            <pc:sldMk cId="1336014449" sldId="268"/>
            <ac:spMk id="2" creationId="{BE802A31-C1C3-C7D4-CC5D-F17EBAA3AB4D}"/>
          </ac:spMkLst>
        </pc:spChg>
        <pc:spChg chg="mod">
          <ac:chgData name="Jan-Hendrik Peters (JHP)" userId="b4a1494c-e397-487b-ba71-b18bd44b670c" providerId="ADAL" clId="{230D6B19-4D17-4A3B-86BF-5151F732475E}" dt="2023-06-17T13:02:05.561" v="769" actId="20577"/>
          <ac:spMkLst>
            <pc:docMk/>
            <pc:sldMk cId="1336014449" sldId="268"/>
            <ac:spMk id="3" creationId="{347ECEF8-C5E9-E5A8-B60D-8FBBBE23F3CD}"/>
          </ac:spMkLst>
        </pc:spChg>
      </pc:sldChg>
      <pc:sldChg chg="modSp add mod modClrScheme chgLayout">
        <pc:chgData name="Jan-Hendrik Peters (JHP)" userId="b4a1494c-e397-487b-ba71-b18bd44b670c" providerId="ADAL" clId="{230D6B19-4D17-4A3B-86BF-5151F732475E}" dt="2023-06-17T13:03:47.881" v="784" actId="6549"/>
        <pc:sldMkLst>
          <pc:docMk/>
          <pc:sldMk cId="1327078969" sldId="269"/>
        </pc:sldMkLst>
        <pc:spChg chg="mod ord">
          <ac:chgData name="Jan-Hendrik Peters (JHP)" userId="b4a1494c-e397-487b-ba71-b18bd44b670c" providerId="ADAL" clId="{230D6B19-4D17-4A3B-86BF-5151F732475E}" dt="2023-06-17T13:03:35.395" v="780" actId="700"/>
          <ac:spMkLst>
            <pc:docMk/>
            <pc:sldMk cId="1327078969" sldId="269"/>
            <ac:spMk id="3" creationId="{1192C959-9DF4-45AB-9950-D5AA1929D402}"/>
          </ac:spMkLst>
        </pc:spChg>
        <pc:spChg chg="mod ord">
          <ac:chgData name="Jan-Hendrik Peters (JHP)" userId="b4a1494c-e397-487b-ba71-b18bd44b670c" providerId="ADAL" clId="{230D6B19-4D17-4A3B-86BF-5151F732475E}" dt="2023-06-17T13:03:47.881" v="784" actId="6549"/>
          <ac:spMkLst>
            <pc:docMk/>
            <pc:sldMk cId="1327078969" sldId="269"/>
            <ac:spMk id="4" creationId="{FBA85FE4-975E-4A0D-A610-15A41F4FBB1B}"/>
          </ac:spMkLst>
        </pc:spChg>
      </pc:sldChg>
      <pc:sldChg chg="modSp add mod modClrScheme chgLayout">
        <pc:chgData name="Jan-Hendrik Peters (JHP)" userId="b4a1494c-e397-487b-ba71-b18bd44b670c" providerId="ADAL" clId="{230D6B19-4D17-4A3B-86BF-5151F732475E}" dt="2023-06-17T13:05:41.921" v="793" actId="27636"/>
        <pc:sldMkLst>
          <pc:docMk/>
          <pc:sldMk cId="1303748230" sldId="270"/>
        </pc:sldMkLst>
        <pc:spChg chg="mod ord">
          <ac:chgData name="Jan-Hendrik Peters (JHP)" userId="b4a1494c-e397-487b-ba71-b18bd44b670c" providerId="ADAL" clId="{230D6B19-4D17-4A3B-86BF-5151F732475E}" dt="2023-06-17T13:05:41.921" v="793" actId="27636"/>
          <ac:spMkLst>
            <pc:docMk/>
            <pc:sldMk cId="1303748230" sldId="270"/>
            <ac:spMk id="2" creationId="{416F8E7B-DF95-4CF1-B84C-48B3BB095AD9}"/>
          </ac:spMkLst>
        </pc:spChg>
        <pc:graphicFrameChg chg="mod ord">
          <ac:chgData name="Jan-Hendrik Peters (JHP)" userId="b4a1494c-e397-487b-ba71-b18bd44b670c" providerId="ADAL" clId="{230D6B19-4D17-4A3B-86BF-5151F732475E}" dt="2023-06-17T13:03:57.652" v="785" actId="700"/>
          <ac:graphicFrameMkLst>
            <pc:docMk/>
            <pc:sldMk cId="1303748230" sldId="270"/>
            <ac:graphicFrameMk id="4" creationId="{CCC20E5A-959B-4C65-8F84-D67EE7E75A44}"/>
          </ac:graphicFrameMkLst>
        </pc:graphicFrameChg>
      </pc:sldChg>
      <pc:sldChg chg="modSp add mod modClrScheme chgLayout">
        <pc:chgData name="Jan-Hendrik Peters (JHP)" userId="b4a1494c-e397-487b-ba71-b18bd44b670c" providerId="ADAL" clId="{230D6B19-4D17-4A3B-86BF-5151F732475E}" dt="2023-06-17T13:05:45.102" v="799" actId="20577"/>
        <pc:sldMkLst>
          <pc:docMk/>
          <pc:sldMk cId="4106459565" sldId="271"/>
        </pc:sldMkLst>
        <pc:spChg chg="mod ord">
          <ac:chgData name="Jan-Hendrik Peters (JHP)" userId="b4a1494c-e397-487b-ba71-b18bd44b670c" providerId="ADAL" clId="{230D6B19-4D17-4A3B-86BF-5151F732475E}" dt="2023-06-17T13:05:45.102" v="799" actId="20577"/>
          <ac:spMkLst>
            <pc:docMk/>
            <pc:sldMk cId="4106459565" sldId="271"/>
            <ac:spMk id="2" creationId="{416F8E7B-DF95-4CF1-B84C-48B3BB095AD9}"/>
          </ac:spMkLst>
        </pc:spChg>
        <pc:graphicFrameChg chg="mod ord">
          <ac:chgData name="Jan-Hendrik Peters (JHP)" userId="b4a1494c-e397-487b-ba71-b18bd44b670c" providerId="ADAL" clId="{230D6B19-4D17-4A3B-86BF-5151F732475E}" dt="2023-06-17T13:04:08.636" v="787" actId="700"/>
          <ac:graphicFrameMkLst>
            <pc:docMk/>
            <pc:sldMk cId="4106459565" sldId="271"/>
            <ac:graphicFrameMk id="4" creationId="{CCC20E5A-959B-4C65-8F84-D67EE7E75A44}"/>
          </ac:graphicFrameMkLst>
        </pc:graphicFrameChg>
      </pc:sldChg>
      <pc:sldChg chg="modSp add mod modClrScheme chgLayout">
        <pc:chgData name="Jan-Hendrik Peters (JHP)" userId="b4a1494c-e397-487b-ba71-b18bd44b670c" providerId="ADAL" clId="{230D6B19-4D17-4A3B-86BF-5151F732475E}" dt="2023-06-17T13:05:48.027" v="803" actId="20577"/>
        <pc:sldMkLst>
          <pc:docMk/>
          <pc:sldMk cId="532437953" sldId="272"/>
        </pc:sldMkLst>
        <pc:spChg chg="mod ord">
          <ac:chgData name="Jan-Hendrik Peters (JHP)" userId="b4a1494c-e397-487b-ba71-b18bd44b670c" providerId="ADAL" clId="{230D6B19-4D17-4A3B-86BF-5151F732475E}" dt="2023-06-17T13:05:48.027" v="803" actId="20577"/>
          <ac:spMkLst>
            <pc:docMk/>
            <pc:sldMk cId="532437953" sldId="272"/>
            <ac:spMk id="2" creationId="{416F8E7B-DF95-4CF1-B84C-48B3BB095AD9}"/>
          </ac:spMkLst>
        </pc:spChg>
        <pc:graphicFrameChg chg="mod ord">
          <ac:chgData name="Jan-Hendrik Peters (JHP)" userId="b4a1494c-e397-487b-ba71-b18bd44b670c" providerId="ADAL" clId="{230D6B19-4D17-4A3B-86BF-5151F732475E}" dt="2023-06-17T13:04:22.611" v="789" actId="700"/>
          <ac:graphicFrameMkLst>
            <pc:docMk/>
            <pc:sldMk cId="532437953" sldId="272"/>
            <ac:graphicFrameMk id="4" creationId="{CCC20E5A-959B-4C65-8F84-D67EE7E75A44}"/>
          </ac:graphicFrameMkLst>
        </pc:graphicFrameChg>
      </pc:sldChg>
      <pc:sldChg chg="modSp add mod modClrScheme chgLayout">
        <pc:chgData name="Jan-Hendrik Peters (JHP)" userId="b4a1494c-e397-487b-ba71-b18bd44b670c" providerId="ADAL" clId="{230D6B19-4D17-4A3B-86BF-5151F732475E}" dt="2023-06-17T13:05:51.568" v="811" actId="20577"/>
        <pc:sldMkLst>
          <pc:docMk/>
          <pc:sldMk cId="2314548042" sldId="273"/>
        </pc:sldMkLst>
        <pc:spChg chg="mod ord">
          <ac:chgData name="Jan-Hendrik Peters (JHP)" userId="b4a1494c-e397-487b-ba71-b18bd44b670c" providerId="ADAL" clId="{230D6B19-4D17-4A3B-86BF-5151F732475E}" dt="2023-06-17T13:05:51.568" v="811" actId="20577"/>
          <ac:spMkLst>
            <pc:docMk/>
            <pc:sldMk cId="2314548042" sldId="273"/>
            <ac:spMk id="2" creationId="{416F8E7B-DF95-4CF1-B84C-48B3BB095AD9}"/>
          </ac:spMkLst>
        </pc:spChg>
        <pc:graphicFrameChg chg="mod ord">
          <ac:chgData name="Jan-Hendrik Peters (JHP)" userId="b4a1494c-e397-487b-ba71-b18bd44b670c" providerId="ADAL" clId="{230D6B19-4D17-4A3B-86BF-5151F732475E}" dt="2023-06-17T13:04:26.220" v="790" actId="700"/>
          <ac:graphicFrameMkLst>
            <pc:docMk/>
            <pc:sldMk cId="2314548042" sldId="273"/>
            <ac:graphicFrameMk id="4" creationId="{CCC20E5A-959B-4C65-8F84-D67EE7E75A44}"/>
          </ac:graphicFrameMkLst>
        </pc:graphicFrameChg>
      </pc:sldChg>
      <pc:sldMasterChg chg="add del addSldLayout delSldLayout">
        <pc:chgData name="Jan-Hendrik Peters (JHP)" userId="b4a1494c-e397-487b-ba71-b18bd44b670c" providerId="ADAL" clId="{230D6B19-4D17-4A3B-86BF-5151F732475E}" dt="2023-06-17T13:04:26.220" v="790" actId="700"/>
        <pc:sldMasterMkLst>
          <pc:docMk/>
          <pc:sldMasterMk cId="1927431527" sldId="2147483648"/>
        </pc:sldMasterMkLst>
        <pc:sldLayoutChg chg="add del">
          <pc:chgData name="Jan-Hendrik Peters (JHP)" userId="b4a1494c-e397-487b-ba71-b18bd44b670c" providerId="ADAL" clId="{230D6B19-4D17-4A3B-86BF-5151F732475E}" dt="2023-06-17T13:04:26.220" v="790" actId="700"/>
          <pc:sldLayoutMkLst>
            <pc:docMk/>
            <pc:sldMasterMk cId="1927431527" sldId="2147483648"/>
            <pc:sldLayoutMk cId="2941779499" sldId="2147483679"/>
          </pc:sldLayoutMkLst>
        </pc:sldLayoutChg>
        <pc:sldLayoutChg chg="add del">
          <pc:chgData name="Jan-Hendrik Peters (JHP)" userId="b4a1494c-e397-487b-ba71-b18bd44b670c" providerId="ADAL" clId="{230D6B19-4D17-4A3B-86BF-5151F732475E}" dt="2023-06-17T13:04:26.220" v="790" actId="700"/>
          <pc:sldLayoutMkLst>
            <pc:docMk/>
            <pc:sldMasterMk cId="1927431527" sldId="2147483648"/>
            <pc:sldLayoutMk cId="535471959" sldId="2147483692"/>
          </pc:sldLayoutMkLst>
        </pc:sldLayoutChg>
      </pc:sldMasterChg>
      <pc:sldMasterChg chg="modSldLayout">
        <pc:chgData name="Jan-Hendrik Peters (JHP)" userId="b4a1494c-e397-487b-ba71-b18bd44b670c" providerId="ADAL" clId="{230D6B19-4D17-4A3B-86BF-5151F732475E}" dt="2023-06-17T13:03:06.382" v="772" actId="27028"/>
        <pc:sldMasterMkLst>
          <pc:docMk/>
          <pc:sldMasterMk cId="2577699735" sldId="2147483684"/>
        </pc:sldMasterMkLst>
        <pc:sldLayoutChg chg="replId">
          <pc:chgData name="Jan-Hendrik Peters (JHP)" userId="b4a1494c-e397-487b-ba71-b18bd44b670c" providerId="ADAL" clId="{230D6B19-4D17-4A3B-86BF-5151F732475E}" dt="2023-06-17T13:03:06.382" v="772" actId="27028"/>
          <pc:sldLayoutMkLst>
            <pc:docMk/>
            <pc:sldMasterMk cId="2577699735" sldId="2147483684"/>
            <pc:sldLayoutMk cId="1964134739" sldId="2147483698"/>
          </pc:sldLayoutMkLst>
        </pc:sldLayoutChg>
      </pc:sldMasterChg>
      <pc:sldMasterChg chg="replId">
        <pc:chgData name="Jan-Hendrik Peters (JHP)" userId="b4a1494c-e397-487b-ba71-b18bd44b670c" providerId="ADAL" clId="{230D6B19-4D17-4A3B-86BF-5151F732475E}" dt="2023-06-17T13:03:03.534" v="770" actId="27028"/>
        <pc:sldMasterMkLst>
          <pc:docMk/>
          <pc:sldMasterMk cId="1739929472" sldId="2147483697"/>
        </pc:sldMasterMkLst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2F9BAE-8970-4035-AD56-33821162697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AF43C81E-31F7-479C-A853-931393274C53}">
      <dgm:prSet phldrT="[Text]"/>
      <dgm:spPr/>
      <dgm:t>
        <a:bodyPr/>
        <a:lstStyle/>
        <a:p>
          <a:r>
            <a:rPr lang="en-US"/>
            <a:t>Source</a:t>
          </a:r>
          <a:endParaRPr lang="LID4096"/>
        </a:p>
      </dgm:t>
    </dgm:pt>
    <dgm:pt modelId="{179DB238-BDE3-4EC4-BBE2-3BD816719C37}" type="parTrans" cxnId="{2036142E-F689-4C88-81D4-B2A257B38C00}">
      <dgm:prSet/>
      <dgm:spPr/>
      <dgm:t>
        <a:bodyPr/>
        <a:lstStyle/>
        <a:p>
          <a:endParaRPr lang="LID4096"/>
        </a:p>
      </dgm:t>
    </dgm:pt>
    <dgm:pt modelId="{1A460CE4-0524-49BC-823B-BD0FF97B17BF}" type="sibTrans" cxnId="{2036142E-F689-4C88-81D4-B2A257B38C00}">
      <dgm:prSet/>
      <dgm:spPr/>
      <dgm:t>
        <a:bodyPr/>
        <a:lstStyle/>
        <a:p>
          <a:endParaRPr lang="LID4096"/>
        </a:p>
      </dgm:t>
    </dgm:pt>
    <dgm:pt modelId="{C99C5479-733C-464F-ABDD-AEA65E33582B}">
      <dgm:prSet phldrT="[Text]"/>
      <dgm:spPr/>
      <dgm:t>
        <a:bodyPr/>
        <a:lstStyle/>
        <a:p>
          <a:r>
            <a:rPr lang="en-US"/>
            <a:t>Who changed?</a:t>
          </a:r>
          <a:endParaRPr lang="LID4096"/>
        </a:p>
      </dgm:t>
    </dgm:pt>
    <dgm:pt modelId="{F8F93D7E-B59A-4E4C-9EA7-0B3B42270A68}" type="parTrans" cxnId="{BFAAF03E-79D2-4DA3-A524-B1DF0AFEEC36}">
      <dgm:prSet/>
      <dgm:spPr/>
      <dgm:t>
        <a:bodyPr/>
        <a:lstStyle/>
        <a:p>
          <a:endParaRPr lang="LID4096"/>
        </a:p>
      </dgm:t>
    </dgm:pt>
    <dgm:pt modelId="{C4E561D8-7F1F-405F-8FD9-646348A42C3F}" type="sibTrans" cxnId="{BFAAF03E-79D2-4DA3-A524-B1DF0AFEEC36}">
      <dgm:prSet/>
      <dgm:spPr/>
      <dgm:t>
        <a:bodyPr/>
        <a:lstStyle/>
        <a:p>
          <a:endParaRPr lang="LID4096"/>
        </a:p>
      </dgm:t>
    </dgm:pt>
    <dgm:pt modelId="{2762BC53-C692-4126-98B7-849FC51C24A5}">
      <dgm:prSet phldrT="[Text]"/>
      <dgm:spPr/>
      <dgm:t>
        <a:bodyPr/>
        <a:lstStyle/>
        <a:p>
          <a:r>
            <a:rPr lang="en-US"/>
            <a:t>What changed?</a:t>
          </a:r>
          <a:endParaRPr lang="LID4096"/>
        </a:p>
      </dgm:t>
    </dgm:pt>
    <dgm:pt modelId="{59D9E1F1-5597-4D48-8DA7-40B320BA5A4C}" type="parTrans" cxnId="{77EA5B44-DC9F-4C1E-A1D6-64C82FCB4475}">
      <dgm:prSet/>
      <dgm:spPr/>
      <dgm:t>
        <a:bodyPr/>
        <a:lstStyle/>
        <a:p>
          <a:endParaRPr lang="LID4096"/>
        </a:p>
      </dgm:t>
    </dgm:pt>
    <dgm:pt modelId="{E1A6DD6E-5A06-4748-88AE-D71C8BAFAA1D}" type="sibTrans" cxnId="{77EA5B44-DC9F-4C1E-A1D6-64C82FCB4475}">
      <dgm:prSet/>
      <dgm:spPr/>
      <dgm:t>
        <a:bodyPr/>
        <a:lstStyle/>
        <a:p>
          <a:endParaRPr lang="LID4096"/>
        </a:p>
      </dgm:t>
    </dgm:pt>
    <dgm:pt modelId="{76DBD443-0BF9-4C6C-A817-BE765BF0A174}">
      <dgm:prSet phldrT="[Text]"/>
      <dgm:spPr/>
      <dgm:t>
        <a:bodyPr/>
        <a:lstStyle/>
        <a:p>
          <a:r>
            <a:rPr lang="en-US"/>
            <a:t>Build</a:t>
          </a:r>
          <a:endParaRPr lang="LID4096"/>
        </a:p>
      </dgm:t>
    </dgm:pt>
    <dgm:pt modelId="{9A05B431-FCA9-4063-9762-52750866D5FD}" type="parTrans" cxnId="{608BEEDB-F98E-4E3B-BB12-2C201D1D1D70}">
      <dgm:prSet/>
      <dgm:spPr/>
      <dgm:t>
        <a:bodyPr/>
        <a:lstStyle/>
        <a:p>
          <a:endParaRPr lang="LID4096"/>
        </a:p>
      </dgm:t>
    </dgm:pt>
    <dgm:pt modelId="{5C278150-91D6-4E62-8468-125DFB4B2571}" type="sibTrans" cxnId="{608BEEDB-F98E-4E3B-BB12-2C201D1D1D70}">
      <dgm:prSet/>
      <dgm:spPr/>
      <dgm:t>
        <a:bodyPr/>
        <a:lstStyle/>
        <a:p>
          <a:endParaRPr lang="LID4096"/>
        </a:p>
      </dgm:t>
    </dgm:pt>
    <dgm:pt modelId="{5F9464E7-00C8-4805-802A-CC5883FCE986}">
      <dgm:prSet phldrT="[Text]"/>
      <dgm:spPr/>
      <dgm:t>
        <a:bodyPr/>
        <a:lstStyle/>
        <a:p>
          <a:r>
            <a:rPr lang="en-US"/>
            <a:t>Test</a:t>
          </a:r>
          <a:endParaRPr lang="LID4096"/>
        </a:p>
      </dgm:t>
    </dgm:pt>
    <dgm:pt modelId="{55263892-7E8C-4AC7-AD90-85EB38C28E2A}" type="parTrans" cxnId="{5604F789-2088-4E7D-A5D2-EEBA94009983}">
      <dgm:prSet/>
      <dgm:spPr/>
      <dgm:t>
        <a:bodyPr/>
        <a:lstStyle/>
        <a:p>
          <a:endParaRPr lang="LID4096"/>
        </a:p>
      </dgm:t>
    </dgm:pt>
    <dgm:pt modelId="{F3E5FC37-AA75-4C1B-85AA-B4836902E0AB}" type="sibTrans" cxnId="{5604F789-2088-4E7D-A5D2-EEBA94009983}">
      <dgm:prSet/>
      <dgm:spPr/>
      <dgm:t>
        <a:bodyPr/>
        <a:lstStyle/>
        <a:p>
          <a:endParaRPr lang="LID4096"/>
        </a:p>
      </dgm:t>
    </dgm:pt>
    <dgm:pt modelId="{196C69AF-1B8E-42EE-8639-974B30845788}">
      <dgm:prSet phldrT="[Text]"/>
      <dgm:spPr/>
      <dgm:t>
        <a:bodyPr/>
        <a:lstStyle/>
        <a:p>
          <a:r>
            <a:rPr lang="en-US"/>
            <a:t>Release</a:t>
          </a:r>
          <a:endParaRPr lang="LID4096"/>
        </a:p>
      </dgm:t>
    </dgm:pt>
    <dgm:pt modelId="{D9CA4E5F-F22E-48A0-B336-21C2A7B838D3}" type="parTrans" cxnId="{152B43E9-1347-488D-8847-2E9A01FBED20}">
      <dgm:prSet/>
      <dgm:spPr/>
      <dgm:t>
        <a:bodyPr/>
        <a:lstStyle/>
        <a:p>
          <a:endParaRPr lang="LID4096"/>
        </a:p>
      </dgm:t>
    </dgm:pt>
    <dgm:pt modelId="{BB28ADFF-430E-43DD-AF78-C9A52BBDDCDD}" type="sibTrans" cxnId="{152B43E9-1347-488D-8847-2E9A01FBED20}">
      <dgm:prSet/>
      <dgm:spPr/>
      <dgm:t>
        <a:bodyPr/>
        <a:lstStyle/>
        <a:p>
          <a:endParaRPr lang="LID4096"/>
        </a:p>
      </dgm:t>
    </dgm:pt>
    <dgm:pt modelId="{41098551-5488-4FE3-A30F-FFE42231446A}">
      <dgm:prSet phldrT="[Text]"/>
      <dgm:spPr/>
      <dgm:t>
        <a:bodyPr/>
        <a:lstStyle/>
        <a:p>
          <a:r>
            <a:rPr lang="en-US"/>
            <a:t>When?</a:t>
          </a:r>
          <a:endParaRPr lang="LID4096"/>
        </a:p>
      </dgm:t>
    </dgm:pt>
    <dgm:pt modelId="{C9E1FA9B-5629-4B87-BC7A-D239A7E89829}" type="parTrans" cxnId="{DFC5284C-547B-4890-9383-79703001DECA}">
      <dgm:prSet/>
      <dgm:spPr/>
      <dgm:t>
        <a:bodyPr/>
        <a:lstStyle/>
        <a:p>
          <a:endParaRPr lang="LID4096"/>
        </a:p>
      </dgm:t>
    </dgm:pt>
    <dgm:pt modelId="{6A336D78-42FB-405B-AD95-598577F87A6C}" type="sibTrans" cxnId="{DFC5284C-547B-4890-9383-79703001DECA}">
      <dgm:prSet/>
      <dgm:spPr/>
      <dgm:t>
        <a:bodyPr/>
        <a:lstStyle/>
        <a:p>
          <a:endParaRPr lang="LID4096"/>
        </a:p>
      </dgm:t>
    </dgm:pt>
    <dgm:pt modelId="{B5BFA668-0633-4218-9787-225CFBFAACD8}" type="pres">
      <dgm:prSet presAssocID="{072F9BAE-8970-4035-AD56-338211626974}" presName="Name0" presStyleCnt="0">
        <dgm:presLayoutVars>
          <dgm:chMax val="7"/>
          <dgm:dir/>
          <dgm:animOne val="branch"/>
        </dgm:presLayoutVars>
      </dgm:prSet>
      <dgm:spPr/>
    </dgm:pt>
    <dgm:pt modelId="{BCC502A4-FB2E-4116-9FE3-368432375A15}" type="pres">
      <dgm:prSet presAssocID="{AF43C81E-31F7-479C-A853-931393274C53}" presName="parTx1" presStyleLbl="node1" presStyleIdx="0" presStyleCnt="4"/>
      <dgm:spPr/>
    </dgm:pt>
    <dgm:pt modelId="{1CCE8E83-9BA1-48EA-BC9E-C64DA53823F0}" type="pres">
      <dgm:prSet presAssocID="{AF43C81E-31F7-479C-A853-931393274C53}" presName="spPre1" presStyleCnt="0"/>
      <dgm:spPr/>
    </dgm:pt>
    <dgm:pt modelId="{610DC1D0-DA35-46CC-9AC5-E563A53B2F5A}" type="pres">
      <dgm:prSet presAssocID="{AF43C81E-31F7-479C-A853-931393274C53}" presName="chLin1" presStyleCnt="0"/>
      <dgm:spPr/>
    </dgm:pt>
    <dgm:pt modelId="{28D279A5-9C4F-4C0D-82CD-E3D87971F47D}" type="pres">
      <dgm:prSet presAssocID="{F8F93D7E-B59A-4E4C-9EA7-0B3B42270A68}" presName="Name11" presStyleLbl="parChTrans1D1" presStyleIdx="0" presStyleCnt="12"/>
      <dgm:spPr/>
    </dgm:pt>
    <dgm:pt modelId="{F3C3713A-1BD5-404E-9E53-7C4765449F34}" type="pres">
      <dgm:prSet presAssocID="{F8F93D7E-B59A-4E4C-9EA7-0B3B42270A68}" presName="Name31" presStyleLbl="parChTrans1D1" presStyleIdx="1" presStyleCnt="12"/>
      <dgm:spPr/>
    </dgm:pt>
    <dgm:pt modelId="{EBC84DAF-2FCF-4492-B33B-91713AE43153}" type="pres">
      <dgm:prSet presAssocID="{C99C5479-733C-464F-ABDD-AEA65E33582B}" presName="txAndLines1" presStyleCnt="0"/>
      <dgm:spPr/>
    </dgm:pt>
    <dgm:pt modelId="{D1AC620E-D82E-43F1-8A2E-1C6F94F29C2A}" type="pres">
      <dgm:prSet presAssocID="{C99C5479-733C-464F-ABDD-AEA65E33582B}" presName="anchor1" presStyleCnt="0"/>
      <dgm:spPr/>
    </dgm:pt>
    <dgm:pt modelId="{576D17AF-7220-4629-905E-D47E7012A8CC}" type="pres">
      <dgm:prSet presAssocID="{C99C5479-733C-464F-ABDD-AEA65E33582B}" presName="backup1" presStyleCnt="0"/>
      <dgm:spPr/>
    </dgm:pt>
    <dgm:pt modelId="{55D5BE28-3C59-4BDF-991A-48D7F2FF27CE}" type="pres">
      <dgm:prSet presAssocID="{C99C5479-733C-464F-ABDD-AEA65E33582B}" presName="preLine1" presStyleLbl="parChTrans1D1" presStyleIdx="2" presStyleCnt="12"/>
      <dgm:spPr/>
    </dgm:pt>
    <dgm:pt modelId="{95684DB2-1639-4327-883F-699693E91DFC}" type="pres">
      <dgm:prSet presAssocID="{C99C5479-733C-464F-ABDD-AEA65E33582B}" presName="desTx1" presStyleLbl="revTx" presStyleIdx="0" presStyleCnt="0">
        <dgm:presLayoutVars>
          <dgm:bulletEnabled val="1"/>
        </dgm:presLayoutVars>
      </dgm:prSet>
      <dgm:spPr/>
    </dgm:pt>
    <dgm:pt modelId="{2F53D787-7587-4EA1-B9B8-7052B9C5ADC5}" type="pres">
      <dgm:prSet presAssocID="{C99C5479-733C-464F-ABDD-AEA65E33582B}" presName="postLine1" presStyleLbl="parChTrans1D1" presStyleIdx="3" presStyleCnt="12"/>
      <dgm:spPr/>
    </dgm:pt>
    <dgm:pt modelId="{B4B57C23-B2EC-4DF4-8458-BDDEC3C50891}" type="pres">
      <dgm:prSet presAssocID="{59D9E1F1-5597-4D48-8DA7-40B320BA5A4C}" presName="Name11" presStyleLbl="parChTrans1D1" presStyleIdx="4" presStyleCnt="12"/>
      <dgm:spPr/>
    </dgm:pt>
    <dgm:pt modelId="{C47B1372-77C6-480F-B8D7-4A34AA54A4E0}" type="pres">
      <dgm:prSet presAssocID="{59D9E1F1-5597-4D48-8DA7-40B320BA5A4C}" presName="Name31" presStyleLbl="parChTrans1D1" presStyleIdx="5" presStyleCnt="12"/>
      <dgm:spPr/>
    </dgm:pt>
    <dgm:pt modelId="{0D70CFC4-3EC4-4AB9-8DA3-68F09D116067}" type="pres">
      <dgm:prSet presAssocID="{2762BC53-C692-4126-98B7-849FC51C24A5}" presName="txAndLines1" presStyleCnt="0"/>
      <dgm:spPr/>
    </dgm:pt>
    <dgm:pt modelId="{64CB0456-EBC3-4548-8E6E-51C298B6B567}" type="pres">
      <dgm:prSet presAssocID="{2762BC53-C692-4126-98B7-849FC51C24A5}" presName="anchor1" presStyleCnt="0"/>
      <dgm:spPr/>
    </dgm:pt>
    <dgm:pt modelId="{B9CBD004-25D6-474F-A1E2-F6A30430CABB}" type="pres">
      <dgm:prSet presAssocID="{2762BC53-C692-4126-98B7-849FC51C24A5}" presName="backup1" presStyleCnt="0"/>
      <dgm:spPr/>
    </dgm:pt>
    <dgm:pt modelId="{C8C80EEF-5311-48A3-A657-0D7279DF3C67}" type="pres">
      <dgm:prSet presAssocID="{2762BC53-C692-4126-98B7-849FC51C24A5}" presName="preLine1" presStyleLbl="parChTrans1D1" presStyleIdx="6" presStyleCnt="12"/>
      <dgm:spPr/>
    </dgm:pt>
    <dgm:pt modelId="{B1899C1A-ECB4-436F-A698-B56DA21B7A63}" type="pres">
      <dgm:prSet presAssocID="{2762BC53-C692-4126-98B7-849FC51C24A5}" presName="desTx1" presStyleLbl="revTx" presStyleIdx="0" presStyleCnt="0">
        <dgm:presLayoutVars>
          <dgm:bulletEnabled val="1"/>
        </dgm:presLayoutVars>
      </dgm:prSet>
      <dgm:spPr/>
    </dgm:pt>
    <dgm:pt modelId="{1C141509-9EDA-4AF0-8433-E3F6F4072FC5}" type="pres">
      <dgm:prSet presAssocID="{2762BC53-C692-4126-98B7-849FC51C24A5}" presName="postLine1" presStyleLbl="parChTrans1D1" presStyleIdx="7" presStyleCnt="12"/>
      <dgm:spPr/>
    </dgm:pt>
    <dgm:pt modelId="{62417CEC-EDCE-4B0C-B505-76F222EA2C14}" type="pres">
      <dgm:prSet presAssocID="{C9E1FA9B-5629-4B87-BC7A-D239A7E89829}" presName="Name11" presStyleLbl="parChTrans1D1" presStyleIdx="8" presStyleCnt="12"/>
      <dgm:spPr/>
    </dgm:pt>
    <dgm:pt modelId="{2EB98AA0-FD7B-4AC1-A2BF-580A4892193A}" type="pres">
      <dgm:prSet presAssocID="{C9E1FA9B-5629-4B87-BC7A-D239A7E89829}" presName="Name31" presStyleLbl="parChTrans1D1" presStyleIdx="9" presStyleCnt="12"/>
      <dgm:spPr/>
    </dgm:pt>
    <dgm:pt modelId="{09C6D48D-88F3-4D06-99AC-F49D444864F1}" type="pres">
      <dgm:prSet presAssocID="{41098551-5488-4FE3-A30F-FFE42231446A}" presName="txAndLines1" presStyleCnt="0"/>
      <dgm:spPr/>
    </dgm:pt>
    <dgm:pt modelId="{33879B44-941E-441C-8EF0-C1D435038244}" type="pres">
      <dgm:prSet presAssocID="{41098551-5488-4FE3-A30F-FFE42231446A}" presName="anchor1" presStyleCnt="0"/>
      <dgm:spPr/>
    </dgm:pt>
    <dgm:pt modelId="{B771FD36-2FFD-4F40-BD80-A8873AA5DD87}" type="pres">
      <dgm:prSet presAssocID="{41098551-5488-4FE3-A30F-FFE42231446A}" presName="backup1" presStyleCnt="0"/>
      <dgm:spPr/>
    </dgm:pt>
    <dgm:pt modelId="{488CBE01-D200-424D-8032-A5E26DBDEA24}" type="pres">
      <dgm:prSet presAssocID="{41098551-5488-4FE3-A30F-FFE42231446A}" presName="preLine1" presStyleLbl="parChTrans1D1" presStyleIdx="10" presStyleCnt="12"/>
      <dgm:spPr/>
    </dgm:pt>
    <dgm:pt modelId="{56D3CC8A-5FBA-4089-8A93-6D8D15C0BD23}" type="pres">
      <dgm:prSet presAssocID="{41098551-5488-4FE3-A30F-FFE42231446A}" presName="desTx1" presStyleLbl="revTx" presStyleIdx="0" presStyleCnt="0">
        <dgm:presLayoutVars>
          <dgm:bulletEnabled val="1"/>
        </dgm:presLayoutVars>
      </dgm:prSet>
      <dgm:spPr/>
    </dgm:pt>
    <dgm:pt modelId="{D639CB22-6612-4E2C-A656-7DBAF551798F}" type="pres">
      <dgm:prSet presAssocID="{41098551-5488-4FE3-A30F-FFE42231446A}" presName="postLine1" presStyleLbl="parChTrans1D1" presStyleIdx="11" presStyleCnt="12"/>
      <dgm:spPr/>
    </dgm:pt>
    <dgm:pt modelId="{075BF564-FA5B-40A8-A3BC-AF0444EAE44B}" type="pres">
      <dgm:prSet presAssocID="{AF43C81E-31F7-479C-A853-931393274C53}" presName="spPost1" presStyleCnt="0"/>
      <dgm:spPr/>
    </dgm:pt>
    <dgm:pt modelId="{4847A2ED-F9C8-4FD9-80CA-5E48D5293F76}" type="pres">
      <dgm:prSet presAssocID="{76DBD443-0BF9-4C6C-A817-BE765BF0A174}" presName="parTx2" presStyleLbl="node1" presStyleIdx="1" presStyleCnt="4"/>
      <dgm:spPr/>
    </dgm:pt>
    <dgm:pt modelId="{DC3B7BE4-ED7B-42EF-8A91-B8FE42D6A9CD}" type="pres">
      <dgm:prSet presAssocID="{5F9464E7-00C8-4805-802A-CC5883FCE986}" presName="parTx3" presStyleLbl="node1" presStyleIdx="2" presStyleCnt="4"/>
      <dgm:spPr/>
    </dgm:pt>
    <dgm:pt modelId="{D512B21E-C09D-4DD9-8C43-FFD1609CD7E0}" type="pres">
      <dgm:prSet presAssocID="{196C69AF-1B8E-42EE-8639-974B30845788}" presName="parTx4" presStyleLbl="node1" presStyleIdx="3" presStyleCnt="4"/>
      <dgm:spPr/>
    </dgm:pt>
  </dgm:ptLst>
  <dgm:cxnLst>
    <dgm:cxn modelId="{7AD7FF14-A44F-42AE-BC1A-B912C8E6CBB0}" type="presOf" srcId="{5F9464E7-00C8-4805-802A-CC5883FCE986}" destId="{DC3B7BE4-ED7B-42EF-8A91-B8FE42D6A9CD}" srcOrd="0" destOrd="0" presId="urn:microsoft.com/office/officeart/2009/3/layout/SubStepProcess"/>
    <dgm:cxn modelId="{B9D73E1D-309C-4058-B6A5-88B31E9CAE05}" type="presOf" srcId="{072F9BAE-8970-4035-AD56-338211626974}" destId="{B5BFA668-0633-4218-9787-225CFBFAACD8}" srcOrd="0" destOrd="0" presId="urn:microsoft.com/office/officeart/2009/3/layout/SubStepProcess"/>
    <dgm:cxn modelId="{2036142E-F689-4C88-81D4-B2A257B38C00}" srcId="{072F9BAE-8970-4035-AD56-338211626974}" destId="{AF43C81E-31F7-479C-A853-931393274C53}" srcOrd="0" destOrd="0" parTransId="{179DB238-BDE3-4EC4-BBE2-3BD816719C37}" sibTransId="{1A460CE4-0524-49BC-823B-BD0FF97B17BF}"/>
    <dgm:cxn modelId="{B7A7623B-59CA-4ADC-8B52-D1F3570C1497}" type="presOf" srcId="{76DBD443-0BF9-4C6C-A817-BE765BF0A174}" destId="{4847A2ED-F9C8-4FD9-80CA-5E48D5293F76}" srcOrd="0" destOrd="0" presId="urn:microsoft.com/office/officeart/2009/3/layout/SubStepProcess"/>
    <dgm:cxn modelId="{BFAAF03E-79D2-4DA3-A524-B1DF0AFEEC36}" srcId="{AF43C81E-31F7-479C-A853-931393274C53}" destId="{C99C5479-733C-464F-ABDD-AEA65E33582B}" srcOrd="0" destOrd="0" parTransId="{F8F93D7E-B59A-4E4C-9EA7-0B3B42270A68}" sibTransId="{C4E561D8-7F1F-405F-8FD9-646348A42C3F}"/>
    <dgm:cxn modelId="{77EA5B44-DC9F-4C1E-A1D6-64C82FCB4475}" srcId="{AF43C81E-31F7-479C-A853-931393274C53}" destId="{2762BC53-C692-4126-98B7-849FC51C24A5}" srcOrd="1" destOrd="0" parTransId="{59D9E1F1-5597-4D48-8DA7-40B320BA5A4C}" sibTransId="{E1A6DD6E-5A06-4748-88AE-D71C8BAFAA1D}"/>
    <dgm:cxn modelId="{9856F26B-1960-4401-A67D-0B7FD957D18B}" type="presOf" srcId="{AF43C81E-31F7-479C-A853-931393274C53}" destId="{BCC502A4-FB2E-4116-9FE3-368432375A15}" srcOrd="0" destOrd="0" presId="urn:microsoft.com/office/officeart/2009/3/layout/SubStepProcess"/>
    <dgm:cxn modelId="{DFC5284C-547B-4890-9383-79703001DECA}" srcId="{AF43C81E-31F7-479C-A853-931393274C53}" destId="{41098551-5488-4FE3-A30F-FFE42231446A}" srcOrd="2" destOrd="0" parTransId="{C9E1FA9B-5629-4B87-BC7A-D239A7E89829}" sibTransId="{6A336D78-42FB-405B-AD95-598577F87A6C}"/>
    <dgm:cxn modelId="{C0EC2C52-8FCB-4C93-A751-BA2993290BE0}" type="presOf" srcId="{C99C5479-733C-464F-ABDD-AEA65E33582B}" destId="{95684DB2-1639-4327-883F-699693E91DFC}" srcOrd="0" destOrd="0" presId="urn:microsoft.com/office/officeart/2009/3/layout/SubStepProcess"/>
    <dgm:cxn modelId="{BF2EA174-A44A-405E-9567-C5F141C23968}" type="presOf" srcId="{2762BC53-C692-4126-98B7-849FC51C24A5}" destId="{B1899C1A-ECB4-436F-A698-B56DA21B7A63}" srcOrd="0" destOrd="0" presId="urn:microsoft.com/office/officeart/2009/3/layout/SubStepProcess"/>
    <dgm:cxn modelId="{5604F789-2088-4E7D-A5D2-EEBA94009983}" srcId="{072F9BAE-8970-4035-AD56-338211626974}" destId="{5F9464E7-00C8-4805-802A-CC5883FCE986}" srcOrd="2" destOrd="0" parTransId="{55263892-7E8C-4AC7-AD90-85EB38C28E2A}" sibTransId="{F3E5FC37-AA75-4C1B-85AA-B4836902E0AB}"/>
    <dgm:cxn modelId="{4D1369A9-8A92-4DBA-903C-A1351C69810E}" type="presOf" srcId="{41098551-5488-4FE3-A30F-FFE42231446A}" destId="{56D3CC8A-5FBA-4089-8A93-6D8D15C0BD23}" srcOrd="0" destOrd="0" presId="urn:microsoft.com/office/officeart/2009/3/layout/SubStepProcess"/>
    <dgm:cxn modelId="{54878EB3-5820-4A3B-AB7F-E29281396185}" type="presOf" srcId="{196C69AF-1B8E-42EE-8639-974B30845788}" destId="{D512B21E-C09D-4DD9-8C43-FFD1609CD7E0}" srcOrd="0" destOrd="0" presId="urn:microsoft.com/office/officeart/2009/3/layout/SubStepProcess"/>
    <dgm:cxn modelId="{608BEEDB-F98E-4E3B-BB12-2C201D1D1D70}" srcId="{072F9BAE-8970-4035-AD56-338211626974}" destId="{76DBD443-0BF9-4C6C-A817-BE765BF0A174}" srcOrd="1" destOrd="0" parTransId="{9A05B431-FCA9-4063-9762-52750866D5FD}" sibTransId="{5C278150-91D6-4E62-8468-125DFB4B2571}"/>
    <dgm:cxn modelId="{152B43E9-1347-488D-8847-2E9A01FBED20}" srcId="{072F9BAE-8970-4035-AD56-338211626974}" destId="{196C69AF-1B8E-42EE-8639-974B30845788}" srcOrd="3" destOrd="0" parTransId="{D9CA4E5F-F22E-48A0-B336-21C2A7B838D3}" sibTransId="{BB28ADFF-430E-43DD-AF78-C9A52BBDDCDD}"/>
    <dgm:cxn modelId="{620DFA23-DABE-433D-A0AA-4D689C0FA6BD}" type="presParOf" srcId="{B5BFA668-0633-4218-9787-225CFBFAACD8}" destId="{BCC502A4-FB2E-4116-9FE3-368432375A15}" srcOrd="0" destOrd="0" presId="urn:microsoft.com/office/officeart/2009/3/layout/SubStepProcess"/>
    <dgm:cxn modelId="{6E34736A-B922-4144-B312-93C67D6A8E4C}" type="presParOf" srcId="{B5BFA668-0633-4218-9787-225CFBFAACD8}" destId="{1CCE8E83-9BA1-48EA-BC9E-C64DA53823F0}" srcOrd="1" destOrd="0" presId="urn:microsoft.com/office/officeart/2009/3/layout/SubStepProcess"/>
    <dgm:cxn modelId="{B8451D5E-A14A-4D89-B58D-FBB85D93B252}" type="presParOf" srcId="{B5BFA668-0633-4218-9787-225CFBFAACD8}" destId="{610DC1D0-DA35-46CC-9AC5-E563A53B2F5A}" srcOrd="2" destOrd="0" presId="urn:microsoft.com/office/officeart/2009/3/layout/SubStepProcess"/>
    <dgm:cxn modelId="{F46CB80A-9868-4828-B1F1-2ECAD564FEC6}" type="presParOf" srcId="{610DC1D0-DA35-46CC-9AC5-E563A53B2F5A}" destId="{28D279A5-9C4F-4C0D-82CD-E3D87971F47D}" srcOrd="0" destOrd="0" presId="urn:microsoft.com/office/officeart/2009/3/layout/SubStepProcess"/>
    <dgm:cxn modelId="{2D429A9E-AB04-49F2-A5ED-A9C877815F36}" type="presParOf" srcId="{610DC1D0-DA35-46CC-9AC5-E563A53B2F5A}" destId="{F3C3713A-1BD5-404E-9E53-7C4765449F34}" srcOrd="1" destOrd="0" presId="urn:microsoft.com/office/officeart/2009/3/layout/SubStepProcess"/>
    <dgm:cxn modelId="{75635274-5473-4B74-B553-33794A600E61}" type="presParOf" srcId="{610DC1D0-DA35-46CC-9AC5-E563A53B2F5A}" destId="{EBC84DAF-2FCF-4492-B33B-91713AE43153}" srcOrd="2" destOrd="0" presId="urn:microsoft.com/office/officeart/2009/3/layout/SubStepProcess"/>
    <dgm:cxn modelId="{D900FD86-A42D-4789-8AC2-36449E01F77D}" type="presParOf" srcId="{EBC84DAF-2FCF-4492-B33B-91713AE43153}" destId="{D1AC620E-D82E-43F1-8A2E-1C6F94F29C2A}" srcOrd="0" destOrd="0" presId="urn:microsoft.com/office/officeart/2009/3/layout/SubStepProcess"/>
    <dgm:cxn modelId="{399358F8-42E2-436D-A132-B3B9F61BB5EF}" type="presParOf" srcId="{EBC84DAF-2FCF-4492-B33B-91713AE43153}" destId="{576D17AF-7220-4629-905E-D47E7012A8CC}" srcOrd="1" destOrd="0" presId="urn:microsoft.com/office/officeart/2009/3/layout/SubStepProcess"/>
    <dgm:cxn modelId="{08D5C11E-7F8B-4707-A2BC-B9388B2C03AA}" type="presParOf" srcId="{EBC84DAF-2FCF-4492-B33B-91713AE43153}" destId="{55D5BE28-3C59-4BDF-991A-48D7F2FF27CE}" srcOrd="2" destOrd="0" presId="urn:microsoft.com/office/officeart/2009/3/layout/SubStepProcess"/>
    <dgm:cxn modelId="{49A1A26D-26DF-4F77-A044-7EFC9D5514BF}" type="presParOf" srcId="{EBC84DAF-2FCF-4492-B33B-91713AE43153}" destId="{95684DB2-1639-4327-883F-699693E91DFC}" srcOrd="3" destOrd="0" presId="urn:microsoft.com/office/officeart/2009/3/layout/SubStepProcess"/>
    <dgm:cxn modelId="{B0B22A02-DD8E-40C8-A093-DD15BD8052AE}" type="presParOf" srcId="{EBC84DAF-2FCF-4492-B33B-91713AE43153}" destId="{2F53D787-7587-4EA1-B9B8-7052B9C5ADC5}" srcOrd="4" destOrd="0" presId="urn:microsoft.com/office/officeart/2009/3/layout/SubStepProcess"/>
    <dgm:cxn modelId="{9B7B4A68-015E-4EA8-B73D-4C16A82BF3AA}" type="presParOf" srcId="{610DC1D0-DA35-46CC-9AC5-E563A53B2F5A}" destId="{B4B57C23-B2EC-4DF4-8458-BDDEC3C50891}" srcOrd="3" destOrd="0" presId="urn:microsoft.com/office/officeart/2009/3/layout/SubStepProcess"/>
    <dgm:cxn modelId="{CE10579A-7030-47ED-9447-97E4B55E816E}" type="presParOf" srcId="{610DC1D0-DA35-46CC-9AC5-E563A53B2F5A}" destId="{C47B1372-77C6-480F-B8D7-4A34AA54A4E0}" srcOrd="4" destOrd="0" presId="urn:microsoft.com/office/officeart/2009/3/layout/SubStepProcess"/>
    <dgm:cxn modelId="{EA81DEBC-4D6D-4F8E-960E-5149E7467A2D}" type="presParOf" srcId="{610DC1D0-DA35-46CC-9AC5-E563A53B2F5A}" destId="{0D70CFC4-3EC4-4AB9-8DA3-68F09D116067}" srcOrd="5" destOrd="0" presId="urn:microsoft.com/office/officeart/2009/3/layout/SubStepProcess"/>
    <dgm:cxn modelId="{3E558E0A-CE64-4EB5-BE63-F29F605446E7}" type="presParOf" srcId="{0D70CFC4-3EC4-4AB9-8DA3-68F09D116067}" destId="{64CB0456-EBC3-4548-8E6E-51C298B6B567}" srcOrd="0" destOrd="0" presId="urn:microsoft.com/office/officeart/2009/3/layout/SubStepProcess"/>
    <dgm:cxn modelId="{EEBE7F04-9295-4951-858D-C8A4002FF9F7}" type="presParOf" srcId="{0D70CFC4-3EC4-4AB9-8DA3-68F09D116067}" destId="{B9CBD004-25D6-474F-A1E2-F6A30430CABB}" srcOrd="1" destOrd="0" presId="urn:microsoft.com/office/officeart/2009/3/layout/SubStepProcess"/>
    <dgm:cxn modelId="{F14D885A-8216-4E4F-8E65-81F039B816C7}" type="presParOf" srcId="{0D70CFC4-3EC4-4AB9-8DA3-68F09D116067}" destId="{C8C80EEF-5311-48A3-A657-0D7279DF3C67}" srcOrd="2" destOrd="0" presId="urn:microsoft.com/office/officeart/2009/3/layout/SubStepProcess"/>
    <dgm:cxn modelId="{26F51E85-6705-479E-9581-20A63251879F}" type="presParOf" srcId="{0D70CFC4-3EC4-4AB9-8DA3-68F09D116067}" destId="{B1899C1A-ECB4-436F-A698-B56DA21B7A63}" srcOrd="3" destOrd="0" presId="urn:microsoft.com/office/officeart/2009/3/layout/SubStepProcess"/>
    <dgm:cxn modelId="{24B88B9B-B14B-480D-ABB1-A12A316EF6F4}" type="presParOf" srcId="{0D70CFC4-3EC4-4AB9-8DA3-68F09D116067}" destId="{1C141509-9EDA-4AF0-8433-E3F6F4072FC5}" srcOrd="4" destOrd="0" presId="urn:microsoft.com/office/officeart/2009/3/layout/SubStepProcess"/>
    <dgm:cxn modelId="{0A0B8417-683F-414B-ABB4-26A3BDEFEA61}" type="presParOf" srcId="{610DC1D0-DA35-46CC-9AC5-E563A53B2F5A}" destId="{62417CEC-EDCE-4B0C-B505-76F222EA2C14}" srcOrd="6" destOrd="0" presId="urn:microsoft.com/office/officeart/2009/3/layout/SubStepProcess"/>
    <dgm:cxn modelId="{0158812D-BB1A-4A8A-B5E1-DBF40471C092}" type="presParOf" srcId="{610DC1D0-DA35-46CC-9AC5-E563A53B2F5A}" destId="{2EB98AA0-FD7B-4AC1-A2BF-580A4892193A}" srcOrd="7" destOrd="0" presId="urn:microsoft.com/office/officeart/2009/3/layout/SubStepProcess"/>
    <dgm:cxn modelId="{4574185C-78A8-4A86-8338-EA7CB0F4762D}" type="presParOf" srcId="{610DC1D0-DA35-46CC-9AC5-E563A53B2F5A}" destId="{09C6D48D-88F3-4D06-99AC-F49D444864F1}" srcOrd="8" destOrd="0" presId="urn:microsoft.com/office/officeart/2009/3/layout/SubStepProcess"/>
    <dgm:cxn modelId="{37B4CA71-53C7-4FFD-9F90-33775D72CD3B}" type="presParOf" srcId="{09C6D48D-88F3-4D06-99AC-F49D444864F1}" destId="{33879B44-941E-441C-8EF0-C1D435038244}" srcOrd="0" destOrd="0" presId="urn:microsoft.com/office/officeart/2009/3/layout/SubStepProcess"/>
    <dgm:cxn modelId="{75DE2D57-8775-4AF7-928C-1C557EB0EF40}" type="presParOf" srcId="{09C6D48D-88F3-4D06-99AC-F49D444864F1}" destId="{B771FD36-2FFD-4F40-BD80-A8873AA5DD87}" srcOrd="1" destOrd="0" presId="urn:microsoft.com/office/officeart/2009/3/layout/SubStepProcess"/>
    <dgm:cxn modelId="{343018A3-C157-4B61-A1B2-D8B15070DFDC}" type="presParOf" srcId="{09C6D48D-88F3-4D06-99AC-F49D444864F1}" destId="{488CBE01-D200-424D-8032-A5E26DBDEA24}" srcOrd="2" destOrd="0" presId="urn:microsoft.com/office/officeart/2009/3/layout/SubStepProcess"/>
    <dgm:cxn modelId="{9CC815D9-9185-4500-9504-9EBD364B73BC}" type="presParOf" srcId="{09C6D48D-88F3-4D06-99AC-F49D444864F1}" destId="{56D3CC8A-5FBA-4089-8A93-6D8D15C0BD23}" srcOrd="3" destOrd="0" presId="urn:microsoft.com/office/officeart/2009/3/layout/SubStepProcess"/>
    <dgm:cxn modelId="{D530B203-8A4E-4871-8D8A-EDC4E085587B}" type="presParOf" srcId="{09C6D48D-88F3-4D06-99AC-F49D444864F1}" destId="{D639CB22-6612-4E2C-A656-7DBAF551798F}" srcOrd="4" destOrd="0" presId="urn:microsoft.com/office/officeart/2009/3/layout/SubStepProcess"/>
    <dgm:cxn modelId="{92C66EE5-0BE4-4F00-BB33-C977F221FB9B}" type="presParOf" srcId="{B5BFA668-0633-4218-9787-225CFBFAACD8}" destId="{075BF564-FA5B-40A8-A3BC-AF0444EAE44B}" srcOrd="3" destOrd="0" presId="urn:microsoft.com/office/officeart/2009/3/layout/SubStepProcess"/>
    <dgm:cxn modelId="{ADBEA7F9-ADDF-46A7-8D74-CDABD98DDD11}" type="presParOf" srcId="{B5BFA668-0633-4218-9787-225CFBFAACD8}" destId="{4847A2ED-F9C8-4FD9-80CA-5E48D5293F76}" srcOrd="4" destOrd="0" presId="urn:microsoft.com/office/officeart/2009/3/layout/SubStepProcess"/>
    <dgm:cxn modelId="{F02B9A23-EB13-4320-9649-6D8231838C55}" type="presParOf" srcId="{B5BFA668-0633-4218-9787-225CFBFAACD8}" destId="{DC3B7BE4-ED7B-42EF-8A91-B8FE42D6A9CD}" srcOrd="5" destOrd="0" presId="urn:microsoft.com/office/officeart/2009/3/layout/SubStepProcess"/>
    <dgm:cxn modelId="{26A61361-E520-4AA9-94B2-85D335198BBA}" type="presParOf" srcId="{B5BFA668-0633-4218-9787-225CFBFAACD8}" destId="{D512B21E-C09D-4DD9-8C43-FFD1609CD7E0}" srcOrd="6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2F9BAE-8970-4035-AD56-33821162697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AF43C81E-31F7-479C-A853-931393274C53}">
      <dgm:prSet phldrT="[Text]"/>
      <dgm:spPr/>
      <dgm:t>
        <a:bodyPr/>
        <a:lstStyle/>
        <a:p>
          <a:r>
            <a:rPr lang="en-US"/>
            <a:t>Source</a:t>
          </a:r>
          <a:endParaRPr lang="LID4096"/>
        </a:p>
      </dgm:t>
    </dgm:pt>
    <dgm:pt modelId="{179DB238-BDE3-4EC4-BBE2-3BD816719C37}" type="parTrans" cxnId="{2036142E-F689-4C88-81D4-B2A257B38C00}">
      <dgm:prSet/>
      <dgm:spPr/>
      <dgm:t>
        <a:bodyPr/>
        <a:lstStyle/>
        <a:p>
          <a:endParaRPr lang="LID4096"/>
        </a:p>
      </dgm:t>
    </dgm:pt>
    <dgm:pt modelId="{1A460CE4-0524-49BC-823B-BD0FF97B17BF}" type="sibTrans" cxnId="{2036142E-F689-4C88-81D4-B2A257B38C00}">
      <dgm:prSet/>
      <dgm:spPr/>
      <dgm:t>
        <a:bodyPr/>
        <a:lstStyle/>
        <a:p>
          <a:endParaRPr lang="LID4096"/>
        </a:p>
      </dgm:t>
    </dgm:pt>
    <dgm:pt modelId="{76DBD443-0BF9-4C6C-A817-BE765BF0A174}">
      <dgm:prSet phldrT="[Text]"/>
      <dgm:spPr/>
      <dgm:t>
        <a:bodyPr/>
        <a:lstStyle/>
        <a:p>
          <a:r>
            <a:rPr lang="en-US"/>
            <a:t>Build</a:t>
          </a:r>
          <a:endParaRPr lang="LID4096"/>
        </a:p>
      </dgm:t>
    </dgm:pt>
    <dgm:pt modelId="{9A05B431-FCA9-4063-9762-52750866D5FD}" type="parTrans" cxnId="{608BEEDB-F98E-4E3B-BB12-2C201D1D1D70}">
      <dgm:prSet/>
      <dgm:spPr/>
      <dgm:t>
        <a:bodyPr/>
        <a:lstStyle/>
        <a:p>
          <a:endParaRPr lang="LID4096"/>
        </a:p>
      </dgm:t>
    </dgm:pt>
    <dgm:pt modelId="{5C278150-91D6-4E62-8468-125DFB4B2571}" type="sibTrans" cxnId="{608BEEDB-F98E-4E3B-BB12-2C201D1D1D70}">
      <dgm:prSet/>
      <dgm:spPr/>
      <dgm:t>
        <a:bodyPr/>
        <a:lstStyle/>
        <a:p>
          <a:endParaRPr lang="LID4096"/>
        </a:p>
      </dgm:t>
    </dgm:pt>
    <dgm:pt modelId="{5F9464E7-00C8-4805-802A-CC5883FCE986}">
      <dgm:prSet phldrT="[Text]"/>
      <dgm:spPr/>
      <dgm:t>
        <a:bodyPr/>
        <a:lstStyle/>
        <a:p>
          <a:r>
            <a:rPr lang="en-US"/>
            <a:t>Test</a:t>
          </a:r>
          <a:endParaRPr lang="LID4096"/>
        </a:p>
      </dgm:t>
    </dgm:pt>
    <dgm:pt modelId="{55263892-7E8C-4AC7-AD90-85EB38C28E2A}" type="parTrans" cxnId="{5604F789-2088-4E7D-A5D2-EEBA94009983}">
      <dgm:prSet/>
      <dgm:spPr/>
      <dgm:t>
        <a:bodyPr/>
        <a:lstStyle/>
        <a:p>
          <a:endParaRPr lang="LID4096"/>
        </a:p>
      </dgm:t>
    </dgm:pt>
    <dgm:pt modelId="{F3E5FC37-AA75-4C1B-85AA-B4836902E0AB}" type="sibTrans" cxnId="{5604F789-2088-4E7D-A5D2-EEBA94009983}">
      <dgm:prSet/>
      <dgm:spPr/>
      <dgm:t>
        <a:bodyPr/>
        <a:lstStyle/>
        <a:p>
          <a:endParaRPr lang="LID4096"/>
        </a:p>
      </dgm:t>
    </dgm:pt>
    <dgm:pt modelId="{196C69AF-1B8E-42EE-8639-974B30845788}">
      <dgm:prSet phldrT="[Text]"/>
      <dgm:spPr/>
      <dgm:t>
        <a:bodyPr/>
        <a:lstStyle/>
        <a:p>
          <a:r>
            <a:rPr lang="en-US"/>
            <a:t>Release</a:t>
          </a:r>
          <a:endParaRPr lang="LID4096"/>
        </a:p>
      </dgm:t>
    </dgm:pt>
    <dgm:pt modelId="{D9CA4E5F-F22E-48A0-B336-21C2A7B838D3}" type="parTrans" cxnId="{152B43E9-1347-488D-8847-2E9A01FBED20}">
      <dgm:prSet/>
      <dgm:spPr/>
      <dgm:t>
        <a:bodyPr/>
        <a:lstStyle/>
        <a:p>
          <a:endParaRPr lang="LID4096"/>
        </a:p>
      </dgm:t>
    </dgm:pt>
    <dgm:pt modelId="{BB28ADFF-430E-43DD-AF78-C9A52BBDDCDD}" type="sibTrans" cxnId="{152B43E9-1347-488D-8847-2E9A01FBED20}">
      <dgm:prSet/>
      <dgm:spPr/>
      <dgm:t>
        <a:bodyPr/>
        <a:lstStyle/>
        <a:p>
          <a:endParaRPr lang="LID4096"/>
        </a:p>
      </dgm:t>
    </dgm:pt>
    <dgm:pt modelId="{E19DAAD2-A287-481D-B18D-93BF36B8DE62}">
      <dgm:prSet phldrT="[Text]" custT="1"/>
      <dgm:spPr/>
      <dgm:t>
        <a:bodyPr/>
        <a:lstStyle/>
        <a:p>
          <a:r>
            <a:rPr lang="en-US" sz="1600" dirty="0"/>
            <a:t>Catch problems early</a:t>
          </a:r>
          <a:endParaRPr lang="LID4096" sz="1600" dirty="0"/>
        </a:p>
      </dgm:t>
    </dgm:pt>
    <dgm:pt modelId="{56EE2385-09FE-4C4C-85C2-CC1FD8AA79D0}" type="parTrans" cxnId="{47F3032F-2B4C-4340-B83F-EA4F6DAE3BD0}">
      <dgm:prSet/>
      <dgm:spPr/>
      <dgm:t>
        <a:bodyPr/>
        <a:lstStyle/>
        <a:p>
          <a:endParaRPr lang="LID4096"/>
        </a:p>
      </dgm:t>
    </dgm:pt>
    <dgm:pt modelId="{307225DA-237D-4AA1-86B4-EE7BC6AE1E2D}" type="sibTrans" cxnId="{47F3032F-2B4C-4340-B83F-EA4F6DAE3BD0}">
      <dgm:prSet/>
      <dgm:spPr/>
      <dgm:t>
        <a:bodyPr/>
        <a:lstStyle/>
        <a:p>
          <a:endParaRPr lang="LID4096"/>
        </a:p>
      </dgm:t>
    </dgm:pt>
    <dgm:pt modelId="{07CBF2D1-1229-47AB-8CFA-BA814BCB6292}">
      <dgm:prSet phldrT="[Text]" custT="1"/>
      <dgm:spPr/>
      <dgm:t>
        <a:bodyPr/>
        <a:lstStyle/>
        <a:p>
          <a:pPr algn="ctr"/>
          <a:r>
            <a:rPr lang="en-US" sz="1600" dirty="0"/>
            <a:t>Compartmentalize</a:t>
          </a:r>
          <a:endParaRPr lang="LID4096" sz="1300" dirty="0"/>
        </a:p>
      </dgm:t>
    </dgm:pt>
    <dgm:pt modelId="{A59000B3-09DA-4F5E-82AE-D88F5A7CE998}" type="parTrans" cxnId="{199256A5-4E89-4141-8612-EDAEC1737AEB}">
      <dgm:prSet/>
      <dgm:spPr/>
      <dgm:t>
        <a:bodyPr/>
        <a:lstStyle/>
        <a:p>
          <a:endParaRPr lang="LID4096"/>
        </a:p>
      </dgm:t>
    </dgm:pt>
    <dgm:pt modelId="{EEB9ADDA-BAEC-4621-A523-6DEC0EA6439E}" type="sibTrans" cxnId="{199256A5-4E89-4141-8612-EDAEC1737AEB}">
      <dgm:prSet/>
      <dgm:spPr/>
      <dgm:t>
        <a:bodyPr/>
        <a:lstStyle/>
        <a:p>
          <a:endParaRPr lang="LID4096"/>
        </a:p>
      </dgm:t>
    </dgm:pt>
    <dgm:pt modelId="{19613B11-4014-4564-A8A0-176765836C64}">
      <dgm:prSet phldrT="[Text]" custT="1"/>
      <dgm:spPr/>
      <dgm:t>
        <a:bodyPr/>
        <a:lstStyle/>
        <a:p>
          <a:r>
            <a:rPr lang="en-US" sz="1600" dirty="0"/>
            <a:t>Find out about problems</a:t>
          </a:r>
          <a:endParaRPr lang="LID4096" sz="1600" dirty="0"/>
        </a:p>
      </dgm:t>
    </dgm:pt>
    <dgm:pt modelId="{DDF589F7-46D8-4626-838E-8C633F07B8F9}" type="parTrans" cxnId="{FD6B190E-682D-4520-B81C-FE98D1770D27}">
      <dgm:prSet/>
      <dgm:spPr/>
      <dgm:t>
        <a:bodyPr/>
        <a:lstStyle/>
        <a:p>
          <a:endParaRPr lang="LID4096"/>
        </a:p>
      </dgm:t>
    </dgm:pt>
    <dgm:pt modelId="{D03BE421-5360-4887-9352-83EE0CF2C313}" type="sibTrans" cxnId="{FD6B190E-682D-4520-B81C-FE98D1770D27}">
      <dgm:prSet/>
      <dgm:spPr/>
      <dgm:t>
        <a:bodyPr/>
        <a:lstStyle/>
        <a:p>
          <a:endParaRPr lang="LID4096"/>
        </a:p>
      </dgm:t>
    </dgm:pt>
    <dgm:pt modelId="{B5BFA668-0633-4218-9787-225CFBFAACD8}" type="pres">
      <dgm:prSet presAssocID="{072F9BAE-8970-4035-AD56-338211626974}" presName="Name0" presStyleCnt="0">
        <dgm:presLayoutVars>
          <dgm:chMax val="7"/>
          <dgm:dir/>
          <dgm:animOne val="branch"/>
        </dgm:presLayoutVars>
      </dgm:prSet>
      <dgm:spPr/>
    </dgm:pt>
    <dgm:pt modelId="{BCC502A4-FB2E-4116-9FE3-368432375A15}" type="pres">
      <dgm:prSet presAssocID="{AF43C81E-31F7-479C-A853-931393274C53}" presName="parTx1" presStyleLbl="node1" presStyleIdx="0" presStyleCnt="4"/>
      <dgm:spPr/>
    </dgm:pt>
    <dgm:pt modelId="{4847A2ED-F9C8-4FD9-80CA-5E48D5293F76}" type="pres">
      <dgm:prSet presAssocID="{76DBD443-0BF9-4C6C-A817-BE765BF0A174}" presName="parTx2" presStyleLbl="node1" presStyleIdx="1" presStyleCnt="4"/>
      <dgm:spPr/>
    </dgm:pt>
    <dgm:pt modelId="{9BE44670-7CDE-4231-85A2-C07B62548F3A}" type="pres">
      <dgm:prSet presAssocID="{76DBD443-0BF9-4C6C-A817-BE765BF0A174}" presName="spPre2" presStyleCnt="0"/>
      <dgm:spPr/>
    </dgm:pt>
    <dgm:pt modelId="{0C674121-4CBB-4E87-85AE-6850A1E9C38B}" type="pres">
      <dgm:prSet presAssocID="{76DBD443-0BF9-4C6C-A817-BE765BF0A174}" presName="chLin2" presStyleCnt="0"/>
      <dgm:spPr/>
    </dgm:pt>
    <dgm:pt modelId="{429C80DB-E32D-491F-844F-1EB156B89C5F}" type="pres">
      <dgm:prSet presAssocID="{56EE2385-09FE-4C4C-85C2-CC1FD8AA79D0}" presName="Name45" presStyleLbl="parChTrans1D1" presStyleIdx="0" presStyleCnt="12"/>
      <dgm:spPr/>
    </dgm:pt>
    <dgm:pt modelId="{E7C1A831-9A1C-4344-98E8-92E946B77184}" type="pres">
      <dgm:prSet presAssocID="{56EE2385-09FE-4C4C-85C2-CC1FD8AA79D0}" presName="Name65" presStyleLbl="parChTrans1D1" presStyleIdx="1" presStyleCnt="12"/>
      <dgm:spPr/>
    </dgm:pt>
    <dgm:pt modelId="{66C1900A-4126-490E-B8B1-70D3136BEFCE}" type="pres">
      <dgm:prSet presAssocID="{E19DAAD2-A287-481D-B18D-93BF36B8DE62}" presName="txAndLines2" presStyleCnt="0"/>
      <dgm:spPr/>
    </dgm:pt>
    <dgm:pt modelId="{5E4F2CD7-A711-44DE-908D-914F9D21156D}" type="pres">
      <dgm:prSet presAssocID="{E19DAAD2-A287-481D-B18D-93BF36B8DE62}" presName="anchor2" presStyleCnt="0"/>
      <dgm:spPr/>
    </dgm:pt>
    <dgm:pt modelId="{88606252-8698-4D8C-B714-963C7E86914D}" type="pres">
      <dgm:prSet presAssocID="{E19DAAD2-A287-481D-B18D-93BF36B8DE62}" presName="backup2" presStyleCnt="0"/>
      <dgm:spPr/>
    </dgm:pt>
    <dgm:pt modelId="{997A7846-F354-49FA-AC9E-7EAA2DBEEB91}" type="pres">
      <dgm:prSet presAssocID="{E19DAAD2-A287-481D-B18D-93BF36B8DE62}" presName="preLine2" presStyleLbl="parChTrans1D1" presStyleIdx="2" presStyleCnt="12"/>
      <dgm:spPr/>
    </dgm:pt>
    <dgm:pt modelId="{1B2A9D48-5B2D-4D49-B08C-79DED2A6F8B0}" type="pres">
      <dgm:prSet presAssocID="{E19DAAD2-A287-481D-B18D-93BF36B8DE62}" presName="desTx2" presStyleLbl="revTx" presStyleIdx="0" presStyleCnt="0">
        <dgm:presLayoutVars>
          <dgm:bulletEnabled val="1"/>
        </dgm:presLayoutVars>
      </dgm:prSet>
      <dgm:spPr/>
    </dgm:pt>
    <dgm:pt modelId="{1E0B9197-07E8-4EE7-A698-643626C23552}" type="pres">
      <dgm:prSet presAssocID="{E19DAAD2-A287-481D-B18D-93BF36B8DE62}" presName="postLine2" presStyleLbl="parChTrans1D1" presStyleIdx="3" presStyleCnt="12"/>
      <dgm:spPr/>
    </dgm:pt>
    <dgm:pt modelId="{DB045633-0DB0-4DAF-9A67-835DEFE9FBD9}" type="pres">
      <dgm:prSet presAssocID="{A59000B3-09DA-4F5E-82AE-D88F5A7CE998}" presName="Name45" presStyleLbl="parChTrans1D1" presStyleIdx="4" presStyleCnt="12"/>
      <dgm:spPr/>
    </dgm:pt>
    <dgm:pt modelId="{AE60A68A-F044-45D2-A675-F65857732FA0}" type="pres">
      <dgm:prSet presAssocID="{A59000B3-09DA-4F5E-82AE-D88F5A7CE998}" presName="Name65" presStyleLbl="parChTrans1D1" presStyleIdx="5" presStyleCnt="12"/>
      <dgm:spPr/>
    </dgm:pt>
    <dgm:pt modelId="{44EB8482-F0CC-455B-8053-8856C8C81829}" type="pres">
      <dgm:prSet presAssocID="{07CBF2D1-1229-47AB-8CFA-BA814BCB6292}" presName="txAndLines2" presStyleCnt="0"/>
      <dgm:spPr/>
    </dgm:pt>
    <dgm:pt modelId="{23F8E580-30EF-4C70-A792-CCD0669B90D9}" type="pres">
      <dgm:prSet presAssocID="{07CBF2D1-1229-47AB-8CFA-BA814BCB6292}" presName="anchor2" presStyleCnt="0"/>
      <dgm:spPr/>
    </dgm:pt>
    <dgm:pt modelId="{D680DDF3-CAEF-4E16-8CCA-F6F0BA9E58BC}" type="pres">
      <dgm:prSet presAssocID="{07CBF2D1-1229-47AB-8CFA-BA814BCB6292}" presName="backup2" presStyleCnt="0"/>
      <dgm:spPr/>
    </dgm:pt>
    <dgm:pt modelId="{88285622-43CD-48C1-84AF-BC5DD8EC2A81}" type="pres">
      <dgm:prSet presAssocID="{07CBF2D1-1229-47AB-8CFA-BA814BCB6292}" presName="preLine2" presStyleLbl="parChTrans1D1" presStyleIdx="6" presStyleCnt="12"/>
      <dgm:spPr/>
    </dgm:pt>
    <dgm:pt modelId="{043DEEB6-3CF9-4395-85FB-46CE0BD6A55E}" type="pres">
      <dgm:prSet presAssocID="{07CBF2D1-1229-47AB-8CFA-BA814BCB6292}" presName="desTx2" presStyleLbl="revTx" presStyleIdx="0" presStyleCnt="0" custScaleX="126457">
        <dgm:presLayoutVars>
          <dgm:bulletEnabled val="1"/>
        </dgm:presLayoutVars>
      </dgm:prSet>
      <dgm:spPr/>
    </dgm:pt>
    <dgm:pt modelId="{0F7562D6-8AED-4FB0-A010-EFB6BC05E371}" type="pres">
      <dgm:prSet presAssocID="{07CBF2D1-1229-47AB-8CFA-BA814BCB6292}" presName="postLine2" presStyleLbl="parChTrans1D1" presStyleIdx="7" presStyleCnt="12"/>
      <dgm:spPr/>
    </dgm:pt>
    <dgm:pt modelId="{DFDB6859-5A94-4C34-AAC4-4E12ECFA4FC6}" type="pres">
      <dgm:prSet presAssocID="{DDF589F7-46D8-4626-838E-8C633F07B8F9}" presName="Name45" presStyleLbl="parChTrans1D1" presStyleIdx="8" presStyleCnt="12"/>
      <dgm:spPr/>
    </dgm:pt>
    <dgm:pt modelId="{C9D3F673-DAF6-4986-85B7-05DDEF78AD9A}" type="pres">
      <dgm:prSet presAssocID="{DDF589F7-46D8-4626-838E-8C633F07B8F9}" presName="Name65" presStyleLbl="parChTrans1D1" presStyleIdx="9" presStyleCnt="12"/>
      <dgm:spPr/>
    </dgm:pt>
    <dgm:pt modelId="{83B88609-625D-49A6-AE4B-8A25C6289272}" type="pres">
      <dgm:prSet presAssocID="{19613B11-4014-4564-A8A0-176765836C64}" presName="txAndLines2" presStyleCnt="0"/>
      <dgm:spPr/>
    </dgm:pt>
    <dgm:pt modelId="{02F54A9F-9CBA-4DDA-84BB-937C35437387}" type="pres">
      <dgm:prSet presAssocID="{19613B11-4014-4564-A8A0-176765836C64}" presName="anchor2" presStyleCnt="0"/>
      <dgm:spPr/>
    </dgm:pt>
    <dgm:pt modelId="{AE6AEB93-1D2D-4D75-8A76-8D25526E87DC}" type="pres">
      <dgm:prSet presAssocID="{19613B11-4014-4564-A8A0-176765836C64}" presName="backup2" presStyleCnt="0"/>
      <dgm:spPr/>
    </dgm:pt>
    <dgm:pt modelId="{2397FC03-469E-4B67-B667-2A21F2C93699}" type="pres">
      <dgm:prSet presAssocID="{19613B11-4014-4564-A8A0-176765836C64}" presName="preLine2" presStyleLbl="parChTrans1D1" presStyleIdx="10" presStyleCnt="12"/>
      <dgm:spPr/>
    </dgm:pt>
    <dgm:pt modelId="{D22D70E2-F3F9-4433-B450-6F06A1ED13AA}" type="pres">
      <dgm:prSet presAssocID="{19613B11-4014-4564-A8A0-176765836C64}" presName="desTx2" presStyleLbl="revTx" presStyleIdx="0" presStyleCnt="0">
        <dgm:presLayoutVars>
          <dgm:bulletEnabled val="1"/>
        </dgm:presLayoutVars>
      </dgm:prSet>
      <dgm:spPr/>
    </dgm:pt>
    <dgm:pt modelId="{2D6E20F1-C137-4A2B-860B-F54F78143885}" type="pres">
      <dgm:prSet presAssocID="{19613B11-4014-4564-A8A0-176765836C64}" presName="postLine2" presStyleLbl="parChTrans1D1" presStyleIdx="11" presStyleCnt="12"/>
      <dgm:spPr/>
    </dgm:pt>
    <dgm:pt modelId="{AAD730E7-96A3-4957-B050-9E6236DB3483}" type="pres">
      <dgm:prSet presAssocID="{76DBD443-0BF9-4C6C-A817-BE765BF0A174}" presName="spPost2" presStyleCnt="0"/>
      <dgm:spPr/>
    </dgm:pt>
    <dgm:pt modelId="{03488C40-4C88-4731-B5BC-E15A523F1398}" type="pres">
      <dgm:prSet presAssocID="{5F9464E7-00C8-4805-802A-CC5883FCE986}" presName="parTx3" presStyleLbl="node1" presStyleIdx="2" presStyleCnt="4"/>
      <dgm:spPr/>
    </dgm:pt>
    <dgm:pt modelId="{C626808C-4E5E-4033-8C78-C3314343551D}" type="pres">
      <dgm:prSet presAssocID="{196C69AF-1B8E-42EE-8639-974B30845788}" presName="parTx4" presStyleLbl="node1" presStyleIdx="3" presStyleCnt="4"/>
      <dgm:spPr/>
    </dgm:pt>
  </dgm:ptLst>
  <dgm:cxnLst>
    <dgm:cxn modelId="{FD6B190E-682D-4520-B81C-FE98D1770D27}" srcId="{76DBD443-0BF9-4C6C-A817-BE765BF0A174}" destId="{19613B11-4014-4564-A8A0-176765836C64}" srcOrd="2" destOrd="0" parTransId="{DDF589F7-46D8-4626-838E-8C633F07B8F9}" sibTransId="{D03BE421-5360-4887-9352-83EE0CF2C313}"/>
    <dgm:cxn modelId="{B9D73E1D-309C-4058-B6A5-88B31E9CAE05}" type="presOf" srcId="{072F9BAE-8970-4035-AD56-338211626974}" destId="{B5BFA668-0633-4218-9787-225CFBFAACD8}" srcOrd="0" destOrd="0" presId="urn:microsoft.com/office/officeart/2009/3/layout/SubStepProcess"/>
    <dgm:cxn modelId="{2036142E-F689-4C88-81D4-B2A257B38C00}" srcId="{072F9BAE-8970-4035-AD56-338211626974}" destId="{AF43C81E-31F7-479C-A853-931393274C53}" srcOrd="0" destOrd="0" parTransId="{179DB238-BDE3-4EC4-BBE2-3BD816719C37}" sibTransId="{1A460CE4-0524-49BC-823B-BD0FF97B17BF}"/>
    <dgm:cxn modelId="{47F3032F-2B4C-4340-B83F-EA4F6DAE3BD0}" srcId="{76DBD443-0BF9-4C6C-A817-BE765BF0A174}" destId="{E19DAAD2-A287-481D-B18D-93BF36B8DE62}" srcOrd="0" destOrd="0" parTransId="{56EE2385-09FE-4C4C-85C2-CC1FD8AA79D0}" sibTransId="{307225DA-237D-4AA1-86B4-EE7BC6AE1E2D}"/>
    <dgm:cxn modelId="{1B718631-70AF-4743-9225-AF0A7474DDB9}" type="presOf" srcId="{07CBF2D1-1229-47AB-8CFA-BA814BCB6292}" destId="{043DEEB6-3CF9-4395-85FB-46CE0BD6A55E}" srcOrd="0" destOrd="0" presId="urn:microsoft.com/office/officeart/2009/3/layout/SubStepProcess"/>
    <dgm:cxn modelId="{B7A7623B-59CA-4ADC-8B52-D1F3570C1497}" type="presOf" srcId="{76DBD443-0BF9-4C6C-A817-BE765BF0A174}" destId="{4847A2ED-F9C8-4FD9-80CA-5E48D5293F76}" srcOrd="0" destOrd="0" presId="urn:microsoft.com/office/officeart/2009/3/layout/SubStepProcess"/>
    <dgm:cxn modelId="{9856F26B-1960-4401-A67D-0B7FD957D18B}" type="presOf" srcId="{AF43C81E-31F7-479C-A853-931393274C53}" destId="{BCC502A4-FB2E-4116-9FE3-368432375A15}" srcOrd="0" destOrd="0" presId="urn:microsoft.com/office/officeart/2009/3/layout/SubStepProcess"/>
    <dgm:cxn modelId="{5604F789-2088-4E7D-A5D2-EEBA94009983}" srcId="{072F9BAE-8970-4035-AD56-338211626974}" destId="{5F9464E7-00C8-4805-802A-CC5883FCE986}" srcOrd="2" destOrd="0" parTransId="{55263892-7E8C-4AC7-AD90-85EB38C28E2A}" sibTransId="{F3E5FC37-AA75-4C1B-85AA-B4836902E0AB}"/>
    <dgm:cxn modelId="{8BEB0D9F-6CFD-4531-B689-401EA69626CE}" type="presOf" srcId="{5F9464E7-00C8-4805-802A-CC5883FCE986}" destId="{03488C40-4C88-4731-B5BC-E15A523F1398}" srcOrd="0" destOrd="0" presId="urn:microsoft.com/office/officeart/2009/3/layout/SubStepProcess"/>
    <dgm:cxn modelId="{199256A5-4E89-4141-8612-EDAEC1737AEB}" srcId="{76DBD443-0BF9-4C6C-A817-BE765BF0A174}" destId="{07CBF2D1-1229-47AB-8CFA-BA814BCB6292}" srcOrd="1" destOrd="0" parTransId="{A59000B3-09DA-4F5E-82AE-D88F5A7CE998}" sibTransId="{EEB9ADDA-BAEC-4621-A523-6DEC0EA6439E}"/>
    <dgm:cxn modelId="{A1DF56A9-FF01-4104-8D79-E33862C02AC7}" type="presOf" srcId="{196C69AF-1B8E-42EE-8639-974B30845788}" destId="{C626808C-4E5E-4033-8C78-C3314343551D}" srcOrd="0" destOrd="0" presId="urn:microsoft.com/office/officeart/2009/3/layout/SubStepProcess"/>
    <dgm:cxn modelId="{6AF4A0D8-E229-4DEE-8996-EF4CFD3BA64B}" type="presOf" srcId="{19613B11-4014-4564-A8A0-176765836C64}" destId="{D22D70E2-F3F9-4433-B450-6F06A1ED13AA}" srcOrd="0" destOrd="0" presId="urn:microsoft.com/office/officeart/2009/3/layout/SubStepProcess"/>
    <dgm:cxn modelId="{608BEEDB-F98E-4E3B-BB12-2C201D1D1D70}" srcId="{072F9BAE-8970-4035-AD56-338211626974}" destId="{76DBD443-0BF9-4C6C-A817-BE765BF0A174}" srcOrd="1" destOrd="0" parTransId="{9A05B431-FCA9-4063-9762-52750866D5FD}" sibTransId="{5C278150-91D6-4E62-8468-125DFB4B2571}"/>
    <dgm:cxn modelId="{152B43E9-1347-488D-8847-2E9A01FBED20}" srcId="{072F9BAE-8970-4035-AD56-338211626974}" destId="{196C69AF-1B8E-42EE-8639-974B30845788}" srcOrd="3" destOrd="0" parTransId="{D9CA4E5F-F22E-48A0-B336-21C2A7B838D3}" sibTransId="{BB28ADFF-430E-43DD-AF78-C9A52BBDDCDD}"/>
    <dgm:cxn modelId="{9C51A3EA-724B-4D3D-9031-0DBB58583AA2}" type="presOf" srcId="{E19DAAD2-A287-481D-B18D-93BF36B8DE62}" destId="{1B2A9D48-5B2D-4D49-B08C-79DED2A6F8B0}" srcOrd="0" destOrd="0" presId="urn:microsoft.com/office/officeart/2009/3/layout/SubStepProcess"/>
    <dgm:cxn modelId="{620DFA23-DABE-433D-A0AA-4D689C0FA6BD}" type="presParOf" srcId="{B5BFA668-0633-4218-9787-225CFBFAACD8}" destId="{BCC502A4-FB2E-4116-9FE3-368432375A15}" srcOrd="0" destOrd="0" presId="urn:microsoft.com/office/officeart/2009/3/layout/SubStepProcess"/>
    <dgm:cxn modelId="{ADBEA7F9-ADDF-46A7-8D74-CDABD98DDD11}" type="presParOf" srcId="{B5BFA668-0633-4218-9787-225CFBFAACD8}" destId="{4847A2ED-F9C8-4FD9-80CA-5E48D5293F76}" srcOrd="1" destOrd="0" presId="urn:microsoft.com/office/officeart/2009/3/layout/SubStepProcess"/>
    <dgm:cxn modelId="{56BDC895-9362-4EBA-9DBC-EAEA12BC8791}" type="presParOf" srcId="{B5BFA668-0633-4218-9787-225CFBFAACD8}" destId="{9BE44670-7CDE-4231-85A2-C07B62548F3A}" srcOrd="2" destOrd="0" presId="urn:microsoft.com/office/officeart/2009/3/layout/SubStepProcess"/>
    <dgm:cxn modelId="{AB562819-732C-40CB-B189-26F4A483457F}" type="presParOf" srcId="{B5BFA668-0633-4218-9787-225CFBFAACD8}" destId="{0C674121-4CBB-4E87-85AE-6850A1E9C38B}" srcOrd="3" destOrd="0" presId="urn:microsoft.com/office/officeart/2009/3/layout/SubStepProcess"/>
    <dgm:cxn modelId="{D5FFC8D9-5BBA-4CEB-8F2F-E896D3196B07}" type="presParOf" srcId="{0C674121-4CBB-4E87-85AE-6850A1E9C38B}" destId="{429C80DB-E32D-491F-844F-1EB156B89C5F}" srcOrd="0" destOrd="0" presId="urn:microsoft.com/office/officeart/2009/3/layout/SubStepProcess"/>
    <dgm:cxn modelId="{E8CB8F2D-22D5-4DBF-A7FB-E976C14B2069}" type="presParOf" srcId="{0C674121-4CBB-4E87-85AE-6850A1E9C38B}" destId="{E7C1A831-9A1C-4344-98E8-92E946B77184}" srcOrd="1" destOrd="0" presId="urn:microsoft.com/office/officeart/2009/3/layout/SubStepProcess"/>
    <dgm:cxn modelId="{72FF8B40-DFF3-475F-B14F-ED16C47F09CC}" type="presParOf" srcId="{0C674121-4CBB-4E87-85AE-6850A1E9C38B}" destId="{66C1900A-4126-490E-B8B1-70D3136BEFCE}" srcOrd="2" destOrd="0" presId="urn:microsoft.com/office/officeart/2009/3/layout/SubStepProcess"/>
    <dgm:cxn modelId="{FFE7080F-0166-435F-AB9D-C00EA5AB5346}" type="presParOf" srcId="{66C1900A-4126-490E-B8B1-70D3136BEFCE}" destId="{5E4F2CD7-A711-44DE-908D-914F9D21156D}" srcOrd="0" destOrd="0" presId="urn:microsoft.com/office/officeart/2009/3/layout/SubStepProcess"/>
    <dgm:cxn modelId="{C22D00DB-F715-4428-AC9F-81951EEEAFE3}" type="presParOf" srcId="{66C1900A-4126-490E-B8B1-70D3136BEFCE}" destId="{88606252-8698-4D8C-B714-963C7E86914D}" srcOrd="1" destOrd="0" presId="urn:microsoft.com/office/officeart/2009/3/layout/SubStepProcess"/>
    <dgm:cxn modelId="{565B54C4-5CDC-443C-900D-0EF5B74FF3A9}" type="presParOf" srcId="{66C1900A-4126-490E-B8B1-70D3136BEFCE}" destId="{997A7846-F354-49FA-AC9E-7EAA2DBEEB91}" srcOrd="2" destOrd="0" presId="urn:microsoft.com/office/officeart/2009/3/layout/SubStepProcess"/>
    <dgm:cxn modelId="{429F3CE9-B37B-4988-810F-FB6E3B73501C}" type="presParOf" srcId="{66C1900A-4126-490E-B8B1-70D3136BEFCE}" destId="{1B2A9D48-5B2D-4D49-B08C-79DED2A6F8B0}" srcOrd="3" destOrd="0" presId="urn:microsoft.com/office/officeart/2009/3/layout/SubStepProcess"/>
    <dgm:cxn modelId="{479C5480-4725-456F-8BDB-0DEDEE07751E}" type="presParOf" srcId="{66C1900A-4126-490E-B8B1-70D3136BEFCE}" destId="{1E0B9197-07E8-4EE7-A698-643626C23552}" srcOrd="4" destOrd="0" presId="urn:microsoft.com/office/officeart/2009/3/layout/SubStepProcess"/>
    <dgm:cxn modelId="{8307E179-62E6-467D-9DBC-703EDD162343}" type="presParOf" srcId="{0C674121-4CBB-4E87-85AE-6850A1E9C38B}" destId="{DB045633-0DB0-4DAF-9A67-835DEFE9FBD9}" srcOrd="3" destOrd="0" presId="urn:microsoft.com/office/officeart/2009/3/layout/SubStepProcess"/>
    <dgm:cxn modelId="{841BC57E-43F4-46F6-8D6A-FA51AD5F7064}" type="presParOf" srcId="{0C674121-4CBB-4E87-85AE-6850A1E9C38B}" destId="{AE60A68A-F044-45D2-A675-F65857732FA0}" srcOrd="4" destOrd="0" presId="urn:microsoft.com/office/officeart/2009/3/layout/SubStepProcess"/>
    <dgm:cxn modelId="{5656119A-E6DA-423D-9384-29C81BCB355F}" type="presParOf" srcId="{0C674121-4CBB-4E87-85AE-6850A1E9C38B}" destId="{44EB8482-F0CC-455B-8053-8856C8C81829}" srcOrd="5" destOrd="0" presId="urn:microsoft.com/office/officeart/2009/3/layout/SubStepProcess"/>
    <dgm:cxn modelId="{B7C51A68-6F79-48EB-A4CD-EC5BD07BCDF4}" type="presParOf" srcId="{44EB8482-F0CC-455B-8053-8856C8C81829}" destId="{23F8E580-30EF-4C70-A792-CCD0669B90D9}" srcOrd="0" destOrd="0" presId="urn:microsoft.com/office/officeart/2009/3/layout/SubStepProcess"/>
    <dgm:cxn modelId="{3DDF6348-17C3-44C0-8A9A-6862D175B68D}" type="presParOf" srcId="{44EB8482-F0CC-455B-8053-8856C8C81829}" destId="{D680DDF3-CAEF-4E16-8CCA-F6F0BA9E58BC}" srcOrd="1" destOrd="0" presId="urn:microsoft.com/office/officeart/2009/3/layout/SubStepProcess"/>
    <dgm:cxn modelId="{CA57E454-9EC9-4C87-B3BE-7EF4F3728727}" type="presParOf" srcId="{44EB8482-F0CC-455B-8053-8856C8C81829}" destId="{88285622-43CD-48C1-84AF-BC5DD8EC2A81}" srcOrd="2" destOrd="0" presId="urn:microsoft.com/office/officeart/2009/3/layout/SubStepProcess"/>
    <dgm:cxn modelId="{DD75C545-5084-4A33-AD89-9E695BFC5C5B}" type="presParOf" srcId="{44EB8482-F0CC-455B-8053-8856C8C81829}" destId="{043DEEB6-3CF9-4395-85FB-46CE0BD6A55E}" srcOrd="3" destOrd="0" presId="urn:microsoft.com/office/officeart/2009/3/layout/SubStepProcess"/>
    <dgm:cxn modelId="{13833925-D2F9-4283-9932-F333273F02A5}" type="presParOf" srcId="{44EB8482-F0CC-455B-8053-8856C8C81829}" destId="{0F7562D6-8AED-4FB0-A010-EFB6BC05E371}" srcOrd="4" destOrd="0" presId="urn:microsoft.com/office/officeart/2009/3/layout/SubStepProcess"/>
    <dgm:cxn modelId="{59F3B2D2-407E-4176-A8DF-E7106C62928A}" type="presParOf" srcId="{0C674121-4CBB-4E87-85AE-6850A1E9C38B}" destId="{DFDB6859-5A94-4C34-AAC4-4E12ECFA4FC6}" srcOrd="6" destOrd="0" presId="urn:microsoft.com/office/officeart/2009/3/layout/SubStepProcess"/>
    <dgm:cxn modelId="{C7D35322-7998-445A-8DBC-C756A2B57E19}" type="presParOf" srcId="{0C674121-4CBB-4E87-85AE-6850A1E9C38B}" destId="{C9D3F673-DAF6-4986-85B7-05DDEF78AD9A}" srcOrd="7" destOrd="0" presId="urn:microsoft.com/office/officeart/2009/3/layout/SubStepProcess"/>
    <dgm:cxn modelId="{E7AB46F5-78F6-47C5-AFEB-FFD48683E918}" type="presParOf" srcId="{0C674121-4CBB-4E87-85AE-6850A1E9C38B}" destId="{83B88609-625D-49A6-AE4B-8A25C6289272}" srcOrd="8" destOrd="0" presId="urn:microsoft.com/office/officeart/2009/3/layout/SubStepProcess"/>
    <dgm:cxn modelId="{E4568262-C061-48F7-8D5E-820BA92D3560}" type="presParOf" srcId="{83B88609-625D-49A6-AE4B-8A25C6289272}" destId="{02F54A9F-9CBA-4DDA-84BB-937C35437387}" srcOrd="0" destOrd="0" presId="urn:microsoft.com/office/officeart/2009/3/layout/SubStepProcess"/>
    <dgm:cxn modelId="{CD4EE294-3ECB-4E65-BBB9-9A984F043B47}" type="presParOf" srcId="{83B88609-625D-49A6-AE4B-8A25C6289272}" destId="{AE6AEB93-1D2D-4D75-8A76-8D25526E87DC}" srcOrd="1" destOrd="0" presId="urn:microsoft.com/office/officeart/2009/3/layout/SubStepProcess"/>
    <dgm:cxn modelId="{DB6BCB77-C585-4A4B-8840-3A541D705A6E}" type="presParOf" srcId="{83B88609-625D-49A6-AE4B-8A25C6289272}" destId="{2397FC03-469E-4B67-B667-2A21F2C93699}" srcOrd="2" destOrd="0" presId="urn:microsoft.com/office/officeart/2009/3/layout/SubStepProcess"/>
    <dgm:cxn modelId="{AD603F8C-BEB7-4A15-9266-1F9FB3ED4D79}" type="presParOf" srcId="{83B88609-625D-49A6-AE4B-8A25C6289272}" destId="{D22D70E2-F3F9-4433-B450-6F06A1ED13AA}" srcOrd="3" destOrd="0" presId="urn:microsoft.com/office/officeart/2009/3/layout/SubStepProcess"/>
    <dgm:cxn modelId="{F48C0F05-2171-4644-A4CF-D7E6DF3A76B1}" type="presParOf" srcId="{83B88609-625D-49A6-AE4B-8A25C6289272}" destId="{2D6E20F1-C137-4A2B-860B-F54F78143885}" srcOrd="4" destOrd="0" presId="urn:microsoft.com/office/officeart/2009/3/layout/SubStepProcess"/>
    <dgm:cxn modelId="{5B27B7C7-A8B8-44DB-8279-AED58B813505}" type="presParOf" srcId="{B5BFA668-0633-4218-9787-225CFBFAACD8}" destId="{AAD730E7-96A3-4957-B050-9E6236DB3483}" srcOrd="4" destOrd="0" presId="urn:microsoft.com/office/officeart/2009/3/layout/SubStepProcess"/>
    <dgm:cxn modelId="{9623A605-507B-4FEE-8E9C-496ADD8B9D99}" type="presParOf" srcId="{B5BFA668-0633-4218-9787-225CFBFAACD8}" destId="{03488C40-4C88-4731-B5BC-E15A523F1398}" srcOrd="5" destOrd="0" presId="urn:microsoft.com/office/officeart/2009/3/layout/SubStepProcess"/>
    <dgm:cxn modelId="{921071C8-02D1-4BFF-A571-4DFA9CC7F5E0}" type="presParOf" srcId="{B5BFA668-0633-4218-9787-225CFBFAACD8}" destId="{C626808C-4E5E-4033-8C78-C3314343551D}" srcOrd="6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72F9BAE-8970-4035-AD56-33821162697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AF43C81E-31F7-479C-A853-931393274C53}">
      <dgm:prSet phldrT="[Text]"/>
      <dgm:spPr/>
      <dgm:t>
        <a:bodyPr/>
        <a:lstStyle/>
        <a:p>
          <a:r>
            <a:rPr lang="en-US"/>
            <a:t>Source</a:t>
          </a:r>
          <a:endParaRPr lang="LID4096"/>
        </a:p>
      </dgm:t>
    </dgm:pt>
    <dgm:pt modelId="{179DB238-BDE3-4EC4-BBE2-3BD816719C37}" type="parTrans" cxnId="{2036142E-F689-4C88-81D4-B2A257B38C00}">
      <dgm:prSet/>
      <dgm:spPr/>
      <dgm:t>
        <a:bodyPr/>
        <a:lstStyle/>
        <a:p>
          <a:endParaRPr lang="LID4096"/>
        </a:p>
      </dgm:t>
    </dgm:pt>
    <dgm:pt modelId="{1A460CE4-0524-49BC-823B-BD0FF97B17BF}" type="sibTrans" cxnId="{2036142E-F689-4C88-81D4-B2A257B38C00}">
      <dgm:prSet/>
      <dgm:spPr/>
      <dgm:t>
        <a:bodyPr/>
        <a:lstStyle/>
        <a:p>
          <a:endParaRPr lang="LID4096"/>
        </a:p>
      </dgm:t>
    </dgm:pt>
    <dgm:pt modelId="{76DBD443-0BF9-4C6C-A817-BE765BF0A174}">
      <dgm:prSet phldrT="[Text]"/>
      <dgm:spPr/>
      <dgm:t>
        <a:bodyPr/>
        <a:lstStyle/>
        <a:p>
          <a:r>
            <a:rPr lang="en-US"/>
            <a:t>Build</a:t>
          </a:r>
          <a:endParaRPr lang="LID4096"/>
        </a:p>
      </dgm:t>
    </dgm:pt>
    <dgm:pt modelId="{9A05B431-FCA9-4063-9762-52750866D5FD}" type="parTrans" cxnId="{608BEEDB-F98E-4E3B-BB12-2C201D1D1D70}">
      <dgm:prSet/>
      <dgm:spPr/>
      <dgm:t>
        <a:bodyPr/>
        <a:lstStyle/>
        <a:p>
          <a:endParaRPr lang="LID4096"/>
        </a:p>
      </dgm:t>
    </dgm:pt>
    <dgm:pt modelId="{5C278150-91D6-4E62-8468-125DFB4B2571}" type="sibTrans" cxnId="{608BEEDB-F98E-4E3B-BB12-2C201D1D1D70}">
      <dgm:prSet/>
      <dgm:spPr/>
      <dgm:t>
        <a:bodyPr/>
        <a:lstStyle/>
        <a:p>
          <a:endParaRPr lang="LID4096"/>
        </a:p>
      </dgm:t>
    </dgm:pt>
    <dgm:pt modelId="{5F9464E7-00C8-4805-802A-CC5883FCE986}">
      <dgm:prSet phldrT="[Text]"/>
      <dgm:spPr/>
      <dgm:t>
        <a:bodyPr/>
        <a:lstStyle/>
        <a:p>
          <a:r>
            <a:rPr lang="en-US"/>
            <a:t>Test</a:t>
          </a:r>
          <a:endParaRPr lang="LID4096"/>
        </a:p>
      </dgm:t>
    </dgm:pt>
    <dgm:pt modelId="{55263892-7E8C-4AC7-AD90-85EB38C28E2A}" type="parTrans" cxnId="{5604F789-2088-4E7D-A5D2-EEBA94009983}">
      <dgm:prSet/>
      <dgm:spPr/>
      <dgm:t>
        <a:bodyPr/>
        <a:lstStyle/>
        <a:p>
          <a:endParaRPr lang="LID4096"/>
        </a:p>
      </dgm:t>
    </dgm:pt>
    <dgm:pt modelId="{F3E5FC37-AA75-4C1B-85AA-B4836902E0AB}" type="sibTrans" cxnId="{5604F789-2088-4E7D-A5D2-EEBA94009983}">
      <dgm:prSet/>
      <dgm:spPr/>
      <dgm:t>
        <a:bodyPr/>
        <a:lstStyle/>
        <a:p>
          <a:endParaRPr lang="LID4096"/>
        </a:p>
      </dgm:t>
    </dgm:pt>
    <dgm:pt modelId="{196C69AF-1B8E-42EE-8639-974B30845788}">
      <dgm:prSet phldrT="[Text]"/>
      <dgm:spPr/>
      <dgm:t>
        <a:bodyPr/>
        <a:lstStyle/>
        <a:p>
          <a:r>
            <a:rPr lang="en-US"/>
            <a:t>Release</a:t>
          </a:r>
          <a:endParaRPr lang="LID4096"/>
        </a:p>
      </dgm:t>
    </dgm:pt>
    <dgm:pt modelId="{D9CA4E5F-F22E-48A0-B336-21C2A7B838D3}" type="parTrans" cxnId="{152B43E9-1347-488D-8847-2E9A01FBED20}">
      <dgm:prSet/>
      <dgm:spPr/>
      <dgm:t>
        <a:bodyPr/>
        <a:lstStyle/>
        <a:p>
          <a:endParaRPr lang="LID4096"/>
        </a:p>
      </dgm:t>
    </dgm:pt>
    <dgm:pt modelId="{BB28ADFF-430E-43DD-AF78-C9A52BBDDCDD}" type="sibTrans" cxnId="{152B43E9-1347-488D-8847-2E9A01FBED20}">
      <dgm:prSet/>
      <dgm:spPr/>
      <dgm:t>
        <a:bodyPr/>
        <a:lstStyle/>
        <a:p>
          <a:endParaRPr lang="LID4096"/>
        </a:p>
      </dgm:t>
    </dgm:pt>
    <dgm:pt modelId="{29DB7A05-7F8E-4B2C-B163-E1841BABC16D}">
      <dgm:prSet phldrT="[Text]"/>
      <dgm:spPr/>
      <dgm:t>
        <a:bodyPr/>
        <a:lstStyle/>
        <a:p>
          <a:r>
            <a:rPr lang="en-US"/>
            <a:t>Regulatory</a:t>
          </a:r>
          <a:endParaRPr lang="LID4096"/>
        </a:p>
      </dgm:t>
    </dgm:pt>
    <dgm:pt modelId="{5B6CDBA7-30C6-4DC8-9ECF-F8B9FDC135A2}" type="parTrans" cxnId="{E794EA47-5477-4334-9C1A-8A8D89D3AEB0}">
      <dgm:prSet/>
      <dgm:spPr/>
      <dgm:t>
        <a:bodyPr/>
        <a:lstStyle/>
        <a:p>
          <a:endParaRPr lang="LID4096"/>
        </a:p>
      </dgm:t>
    </dgm:pt>
    <dgm:pt modelId="{72AC4781-22D8-432F-85A0-19755718850C}" type="sibTrans" cxnId="{E794EA47-5477-4334-9C1A-8A8D89D3AEB0}">
      <dgm:prSet/>
      <dgm:spPr/>
      <dgm:t>
        <a:bodyPr/>
        <a:lstStyle/>
        <a:p>
          <a:endParaRPr lang="LID4096"/>
        </a:p>
      </dgm:t>
    </dgm:pt>
    <dgm:pt modelId="{54CC2B78-C235-4D81-9FEC-BD44561EF863}">
      <dgm:prSet phldrT="[Text]"/>
      <dgm:spPr/>
      <dgm:t>
        <a:bodyPr/>
        <a:lstStyle/>
        <a:p>
          <a:r>
            <a:rPr lang="en-US"/>
            <a:t>Does change work across environments?</a:t>
          </a:r>
          <a:endParaRPr lang="LID4096"/>
        </a:p>
      </dgm:t>
    </dgm:pt>
    <dgm:pt modelId="{B71A2083-707B-4D24-9C1A-E475DDE6A834}" type="parTrans" cxnId="{4874659D-F0A2-4F80-900C-9DB3E3E3F546}">
      <dgm:prSet/>
      <dgm:spPr/>
      <dgm:t>
        <a:bodyPr/>
        <a:lstStyle/>
        <a:p>
          <a:endParaRPr lang="LID4096"/>
        </a:p>
      </dgm:t>
    </dgm:pt>
    <dgm:pt modelId="{06D19994-0F62-4A25-A163-A9E2A8518798}" type="sibTrans" cxnId="{4874659D-F0A2-4F80-900C-9DB3E3E3F546}">
      <dgm:prSet/>
      <dgm:spPr/>
      <dgm:t>
        <a:bodyPr/>
        <a:lstStyle/>
        <a:p>
          <a:endParaRPr lang="LID4096"/>
        </a:p>
      </dgm:t>
    </dgm:pt>
    <dgm:pt modelId="{7285A053-5195-496F-87E5-FDBBCF32C77A}">
      <dgm:prSet phldrT="[Text]"/>
      <dgm:spPr/>
      <dgm:t>
        <a:bodyPr/>
        <a:lstStyle/>
        <a:p>
          <a:r>
            <a:rPr lang="en-US"/>
            <a:t>Does change meet business requirements?</a:t>
          </a:r>
          <a:endParaRPr lang="LID4096"/>
        </a:p>
      </dgm:t>
    </dgm:pt>
    <dgm:pt modelId="{025A0AC5-2487-427E-A76B-E3EF2FC3094B}" type="parTrans" cxnId="{C7B0825C-3741-4719-A095-2D25EBDA418D}">
      <dgm:prSet/>
      <dgm:spPr/>
      <dgm:t>
        <a:bodyPr/>
        <a:lstStyle/>
        <a:p>
          <a:endParaRPr lang="LID4096"/>
        </a:p>
      </dgm:t>
    </dgm:pt>
    <dgm:pt modelId="{8B9A758C-F374-466C-B62A-2A0F171A3223}" type="sibTrans" cxnId="{C7B0825C-3741-4719-A095-2D25EBDA418D}">
      <dgm:prSet/>
      <dgm:spPr/>
      <dgm:t>
        <a:bodyPr/>
        <a:lstStyle/>
        <a:p>
          <a:endParaRPr lang="LID4096"/>
        </a:p>
      </dgm:t>
    </dgm:pt>
    <dgm:pt modelId="{6E51E31C-8984-4074-9BF2-0C112665546D}">
      <dgm:prSet phldrT="[Text]"/>
      <dgm:spPr/>
      <dgm:t>
        <a:bodyPr/>
        <a:lstStyle/>
        <a:p>
          <a:r>
            <a:rPr lang="en-US"/>
            <a:t>Will change cause outage?</a:t>
          </a:r>
          <a:endParaRPr lang="LID4096"/>
        </a:p>
      </dgm:t>
    </dgm:pt>
    <dgm:pt modelId="{E25166CB-B650-44B8-A676-87C0B9AFFA65}" type="parTrans" cxnId="{A1B66F52-16C3-4580-9419-6A534EB0E183}">
      <dgm:prSet/>
      <dgm:spPr/>
      <dgm:t>
        <a:bodyPr/>
        <a:lstStyle/>
        <a:p>
          <a:endParaRPr lang="LID4096"/>
        </a:p>
      </dgm:t>
    </dgm:pt>
    <dgm:pt modelId="{AA17F255-0F7D-4A15-A7C4-B6FB66DBB971}" type="sibTrans" cxnId="{A1B66F52-16C3-4580-9419-6A534EB0E183}">
      <dgm:prSet/>
      <dgm:spPr/>
      <dgm:t>
        <a:bodyPr/>
        <a:lstStyle/>
        <a:p>
          <a:endParaRPr lang="LID4096"/>
        </a:p>
      </dgm:t>
    </dgm:pt>
    <dgm:pt modelId="{B5BFA668-0633-4218-9787-225CFBFAACD8}" type="pres">
      <dgm:prSet presAssocID="{072F9BAE-8970-4035-AD56-338211626974}" presName="Name0" presStyleCnt="0">
        <dgm:presLayoutVars>
          <dgm:chMax val="7"/>
          <dgm:dir/>
          <dgm:animOne val="branch"/>
        </dgm:presLayoutVars>
      </dgm:prSet>
      <dgm:spPr/>
    </dgm:pt>
    <dgm:pt modelId="{BCC502A4-FB2E-4116-9FE3-368432375A15}" type="pres">
      <dgm:prSet presAssocID="{AF43C81E-31F7-479C-A853-931393274C53}" presName="parTx1" presStyleLbl="node1" presStyleIdx="0" presStyleCnt="4"/>
      <dgm:spPr/>
    </dgm:pt>
    <dgm:pt modelId="{4847A2ED-F9C8-4FD9-80CA-5E48D5293F76}" type="pres">
      <dgm:prSet presAssocID="{76DBD443-0BF9-4C6C-A817-BE765BF0A174}" presName="parTx2" presStyleLbl="node1" presStyleIdx="1" presStyleCnt="4"/>
      <dgm:spPr/>
    </dgm:pt>
    <dgm:pt modelId="{DC3B7BE4-ED7B-42EF-8A91-B8FE42D6A9CD}" type="pres">
      <dgm:prSet presAssocID="{5F9464E7-00C8-4805-802A-CC5883FCE986}" presName="parTx3" presStyleLbl="node1" presStyleIdx="2" presStyleCnt="4"/>
      <dgm:spPr/>
    </dgm:pt>
    <dgm:pt modelId="{0D065924-2B4C-4EA5-8141-4C31B7103C09}" type="pres">
      <dgm:prSet presAssocID="{5F9464E7-00C8-4805-802A-CC5883FCE986}" presName="spPre3" presStyleCnt="0"/>
      <dgm:spPr/>
    </dgm:pt>
    <dgm:pt modelId="{1C1F727F-8BAD-414D-B697-6637DB98B38D}" type="pres">
      <dgm:prSet presAssocID="{5F9464E7-00C8-4805-802A-CC5883FCE986}" presName="chLin3" presStyleCnt="0"/>
      <dgm:spPr/>
    </dgm:pt>
    <dgm:pt modelId="{97A12BF4-1012-4F35-B5AD-6E8148BBC4AB}" type="pres">
      <dgm:prSet presAssocID="{5B6CDBA7-30C6-4DC8-9ECF-F8B9FDC135A2}" presName="Name79" presStyleLbl="parChTrans1D1" presStyleIdx="0" presStyleCnt="16"/>
      <dgm:spPr/>
    </dgm:pt>
    <dgm:pt modelId="{28D200D4-78F7-41ED-837A-9110744BAD2B}" type="pres">
      <dgm:prSet presAssocID="{5B6CDBA7-30C6-4DC8-9ECF-F8B9FDC135A2}" presName="Name99" presStyleLbl="parChTrans1D1" presStyleIdx="1" presStyleCnt="16"/>
      <dgm:spPr/>
    </dgm:pt>
    <dgm:pt modelId="{2929C9C4-12D9-43AA-887E-6202CB51A9B8}" type="pres">
      <dgm:prSet presAssocID="{29DB7A05-7F8E-4B2C-B163-E1841BABC16D}" presName="txAndLines3" presStyleCnt="0"/>
      <dgm:spPr/>
    </dgm:pt>
    <dgm:pt modelId="{4272D92A-5057-4BC3-B131-75C473C1A0F8}" type="pres">
      <dgm:prSet presAssocID="{29DB7A05-7F8E-4B2C-B163-E1841BABC16D}" presName="anchor3" presStyleCnt="0"/>
      <dgm:spPr/>
    </dgm:pt>
    <dgm:pt modelId="{3D4434A5-15A5-4A4F-A69E-32A0766E2DEB}" type="pres">
      <dgm:prSet presAssocID="{29DB7A05-7F8E-4B2C-B163-E1841BABC16D}" presName="backup3" presStyleCnt="0"/>
      <dgm:spPr/>
    </dgm:pt>
    <dgm:pt modelId="{B16182E8-790E-4480-92BB-E363C9631DF6}" type="pres">
      <dgm:prSet presAssocID="{29DB7A05-7F8E-4B2C-B163-E1841BABC16D}" presName="preLine3" presStyleLbl="parChTrans1D1" presStyleIdx="2" presStyleCnt="16"/>
      <dgm:spPr/>
    </dgm:pt>
    <dgm:pt modelId="{0D2AE769-3FB8-4596-9DBB-A64CB6136225}" type="pres">
      <dgm:prSet presAssocID="{29DB7A05-7F8E-4B2C-B163-E1841BABC16D}" presName="desTx3" presStyleLbl="revTx" presStyleIdx="0" presStyleCnt="0">
        <dgm:presLayoutVars>
          <dgm:bulletEnabled val="1"/>
        </dgm:presLayoutVars>
      </dgm:prSet>
      <dgm:spPr/>
    </dgm:pt>
    <dgm:pt modelId="{430DF97E-CDF8-4945-BAA0-42DDAA30106B}" type="pres">
      <dgm:prSet presAssocID="{29DB7A05-7F8E-4B2C-B163-E1841BABC16D}" presName="postLine3" presStyleLbl="parChTrans1D1" presStyleIdx="3" presStyleCnt="16"/>
      <dgm:spPr/>
    </dgm:pt>
    <dgm:pt modelId="{C367C111-37C4-45D9-9F2B-15504337D0E1}" type="pres">
      <dgm:prSet presAssocID="{E25166CB-B650-44B8-A676-87C0B9AFFA65}" presName="Name79" presStyleLbl="parChTrans1D1" presStyleIdx="4" presStyleCnt="16"/>
      <dgm:spPr/>
    </dgm:pt>
    <dgm:pt modelId="{F0EF5EDB-4B97-4613-813D-BC4B1E443EE8}" type="pres">
      <dgm:prSet presAssocID="{E25166CB-B650-44B8-A676-87C0B9AFFA65}" presName="Name99" presStyleLbl="parChTrans1D1" presStyleIdx="5" presStyleCnt="16"/>
      <dgm:spPr/>
    </dgm:pt>
    <dgm:pt modelId="{DE186197-B13B-40A9-AFBB-8E04B36A9DD9}" type="pres">
      <dgm:prSet presAssocID="{6E51E31C-8984-4074-9BF2-0C112665546D}" presName="txAndLines3" presStyleCnt="0"/>
      <dgm:spPr/>
    </dgm:pt>
    <dgm:pt modelId="{282C4686-A359-44CC-A5A5-909153D8302B}" type="pres">
      <dgm:prSet presAssocID="{6E51E31C-8984-4074-9BF2-0C112665546D}" presName="anchor3" presStyleCnt="0"/>
      <dgm:spPr/>
    </dgm:pt>
    <dgm:pt modelId="{A8FAD732-B7B7-4854-8A79-8D0C30133C8A}" type="pres">
      <dgm:prSet presAssocID="{6E51E31C-8984-4074-9BF2-0C112665546D}" presName="backup3" presStyleCnt="0"/>
      <dgm:spPr/>
    </dgm:pt>
    <dgm:pt modelId="{30C16C24-42D1-4075-A024-C324DAB159ED}" type="pres">
      <dgm:prSet presAssocID="{6E51E31C-8984-4074-9BF2-0C112665546D}" presName="preLine3" presStyleLbl="parChTrans1D1" presStyleIdx="6" presStyleCnt="16"/>
      <dgm:spPr/>
    </dgm:pt>
    <dgm:pt modelId="{2CB7642D-A67D-4FD6-A933-6C9853320511}" type="pres">
      <dgm:prSet presAssocID="{6E51E31C-8984-4074-9BF2-0C112665546D}" presName="desTx3" presStyleLbl="revTx" presStyleIdx="0" presStyleCnt="0">
        <dgm:presLayoutVars>
          <dgm:bulletEnabled val="1"/>
        </dgm:presLayoutVars>
      </dgm:prSet>
      <dgm:spPr/>
    </dgm:pt>
    <dgm:pt modelId="{848A572E-5565-44A7-9A35-64D422E044D4}" type="pres">
      <dgm:prSet presAssocID="{6E51E31C-8984-4074-9BF2-0C112665546D}" presName="postLine3" presStyleLbl="parChTrans1D1" presStyleIdx="7" presStyleCnt="16"/>
      <dgm:spPr/>
    </dgm:pt>
    <dgm:pt modelId="{C11C536B-09DD-4A2C-ACA5-3E2171D11974}" type="pres">
      <dgm:prSet presAssocID="{B71A2083-707B-4D24-9C1A-E475DDE6A834}" presName="Name79" presStyleLbl="parChTrans1D1" presStyleIdx="8" presStyleCnt="16"/>
      <dgm:spPr/>
    </dgm:pt>
    <dgm:pt modelId="{3E4A2386-FB05-4894-9E79-7CFF13A24B9A}" type="pres">
      <dgm:prSet presAssocID="{B71A2083-707B-4D24-9C1A-E475DDE6A834}" presName="Name99" presStyleLbl="parChTrans1D1" presStyleIdx="9" presStyleCnt="16"/>
      <dgm:spPr/>
    </dgm:pt>
    <dgm:pt modelId="{60E982ED-689A-4676-B1B8-94FEB98DDF2C}" type="pres">
      <dgm:prSet presAssocID="{54CC2B78-C235-4D81-9FEC-BD44561EF863}" presName="txAndLines3" presStyleCnt="0"/>
      <dgm:spPr/>
    </dgm:pt>
    <dgm:pt modelId="{925D1851-D692-4B69-B967-D93592E5EF93}" type="pres">
      <dgm:prSet presAssocID="{54CC2B78-C235-4D81-9FEC-BD44561EF863}" presName="anchor3" presStyleCnt="0"/>
      <dgm:spPr/>
    </dgm:pt>
    <dgm:pt modelId="{8F54413E-A6B1-4EB3-B642-76F813016385}" type="pres">
      <dgm:prSet presAssocID="{54CC2B78-C235-4D81-9FEC-BD44561EF863}" presName="backup3" presStyleCnt="0"/>
      <dgm:spPr/>
    </dgm:pt>
    <dgm:pt modelId="{F1CFE9C2-2CD8-49D2-9FF2-C407131B880C}" type="pres">
      <dgm:prSet presAssocID="{54CC2B78-C235-4D81-9FEC-BD44561EF863}" presName="preLine3" presStyleLbl="parChTrans1D1" presStyleIdx="10" presStyleCnt="16"/>
      <dgm:spPr/>
    </dgm:pt>
    <dgm:pt modelId="{F16FB210-431B-4EFE-9E73-89AEF4501CAE}" type="pres">
      <dgm:prSet presAssocID="{54CC2B78-C235-4D81-9FEC-BD44561EF863}" presName="desTx3" presStyleLbl="revTx" presStyleIdx="0" presStyleCnt="0">
        <dgm:presLayoutVars>
          <dgm:bulletEnabled val="1"/>
        </dgm:presLayoutVars>
      </dgm:prSet>
      <dgm:spPr/>
    </dgm:pt>
    <dgm:pt modelId="{0FCEDFDA-3AFF-478F-92D7-FC66DEA9F098}" type="pres">
      <dgm:prSet presAssocID="{54CC2B78-C235-4D81-9FEC-BD44561EF863}" presName="postLine3" presStyleLbl="parChTrans1D1" presStyleIdx="11" presStyleCnt="16"/>
      <dgm:spPr/>
    </dgm:pt>
    <dgm:pt modelId="{E4157FF4-E885-476D-B13E-1FD7FD6F2030}" type="pres">
      <dgm:prSet presAssocID="{025A0AC5-2487-427E-A76B-E3EF2FC3094B}" presName="Name79" presStyleLbl="parChTrans1D1" presStyleIdx="12" presStyleCnt="16"/>
      <dgm:spPr/>
    </dgm:pt>
    <dgm:pt modelId="{73DD148D-E7B3-42CE-9496-39DF4700EA60}" type="pres">
      <dgm:prSet presAssocID="{025A0AC5-2487-427E-A76B-E3EF2FC3094B}" presName="Name99" presStyleLbl="parChTrans1D1" presStyleIdx="13" presStyleCnt="16"/>
      <dgm:spPr/>
    </dgm:pt>
    <dgm:pt modelId="{437DA49A-74AB-4F14-898C-11AF9D1B5D7F}" type="pres">
      <dgm:prSet presAssocID="{7285A053-5195-496F-87E5-FDBBCF32C77A}" presName="txAndLines3" presStyleCnt="0"/>
      <dgm:spPr/>
    </dgm:pt>
    <dgm:pt modelId="{8C89FC9E-0444-4945-A9AD-041702ECF41F}" type="pres">
      <dgm:prSet presAssocID="{7285A053-5195-496F-87E5-FDBBCF32C77A}" presName="anchor3" presStyleCnt="0"/>
      <dgm:spPr/>
    </dgm:pt>
    <dgm:pt modelId="{19D3A86D-B214-428B-8198-DF971CC0384C}" type="pres">
      <dgm:prSet presAssocID="{7285A053-5195-496F-87E5-FDBBCF32C77A}" presName="backup3" presStyleCnt="0"/>
      <dgm:spPr/>
    </dgm:pt>
    <dgm:pt modelId="{63EC0246-7778-4D66-9510-879754573F43}" type="pres">
      <dgm:prSet presAssocID="{7285A053-5195-496F-87E5-FDBBCF32C77A}" presName="preLine3" presStyleLbl="parChTrans1D1" presStyleIdx="14" presStyleCnt="16"/>
      <dgm:spPr/>
    </dgm:pt>
    <dgm:pt modelId="{99FA3E74-FFEA-431D-81C8-AA8FCE3E9961}" type="pres">
      <dgm:prSet presAssocID="{7285A053-5195-496F-87E5-FDBBCF32C77A}" presName="desTx3" presStyleLbl="revTx" presStyleIdx="0" presStyleCnt="0">
        <dgm:presLayoutVars>
          <dgm:bulletEnabled val="1"/>
        </dgm:presLayoutVars>
      </dgm:prSet>
      <dgm:spPr/>
    </dgm:pt>
    <dgm:pt modelId="{27CB8999-5880-47EF-BACD-E868DDD5A58A}" type="pres">
      <dgm:prSet presAssocID="{7285A053-5195-496F-87E5-FDBBCF32C77A}" presName="postLine3" presStyleLbl="parChTrans1D1" presStyleIdx="15" presStyleCnt="16"/>
      <dgm:spPr/>
    </dgm:pt>
    <dgm:pt modelId="{903CFBB5-B3E8-4612-8D9C-FDBF7B57C027}" type="pres">
      <dgm:prSet presAssocID="{5F9464E7-00C8-4805-802A-CC5883FCE986}" presName="spPost3" presStyleCnt="0"/>
      <dgm:spPr/>
    </dgm:pt>
    <dgm:pt modelId="{FF60B101-11B5-48FA-929C-DC7B3BA5AF66}" type="pres">
      <dgm:prSet presAssocID="{196C69AF-1B8E-42EE-8639-974B30845788}" presName="parTx4" presStyleLbl="node1" presStyleIdx="3" presStyleCnt="4"/>
      <dgm:spPr/>
    </dgm:pt>
  </dgm:ptLst>
  <dgm:cxnLst>
    <dgm:cxn modelId="{C7419F11-B855-43C9-8366-ADA33CEA143F}" type="presOf" srcId="{196C69AF-1B8E-42EE-8639-974B30845788}" destId="{FF60B101-11B5-48FA-929C-DC7B3BA5AF66}" srcOrd="0" destOrd="0" presId="urn:microsoft.com/office/officeart/2009/3/layout/SubStepProcess"/>
    <dgm:cxn modelId="{7AD7FF14-A44F-42AE-BC1A-B912C8E6CBB0}" type="presOf" srcId="{5F9464E7-00C8-4805-802A-CC5883FCE986}" destId="{DC3B7BE4-ED7B-42EF-8A91-B8FE42D6A9CD}" srcOrd="0" destOrd="0" presId="urn:microsoft.com/office/officeart/2009/3/layout/SubStepProcess"/>
    <dgm:cxn modelId="{B9D73E1D-309C-4058-B6A5-88B31E9CAE05}" type="presOf" srcId="{072F9BAE-8970-4035-AD56-338211626974}" destId="{B5BFA668-0633-4218-9787-225CFBFAACD8}" srcOrd="0" destOrd="0" presId="urn:microsoft.com/office/officeart/2009/3/layout/SubStepProcess"/>
    <dgm:cxn modelId="{2036142E-F689-4C88-81D4-B2A257B38C00}" srcId="{072F9BAE-8970-4035-AD56-338211626974}" destId="{AF43C81E-31F7-479C-A853-931393274C53}" srcOrd="0" destOrd="0" parTransId="{179DB238-BDE3-4EC4-BBE2-3BD816719C37}" sibTransId="{1A460CE4-0524-49BC-823B-BD0FF97B17BF}"/>
    <dgm:cxn modelId="{B7A7623B-59CA-4ADC-8B52-D1F3570C1497}" type="presOf" srcId="{76DBD443-0BF9-4C6C-A817-BE765BF0A174}" destId="{4847A2ED-F9C8-4FD9-80CA-5E48D5293F76}" srcOrd="0" destOrd="0" presId="urn:microsoft.com/office/officeart/2009/3/layout/SubStepProcess"/>
    <dgm:cxn modelId="{C7B0825C-3741-4719-A095-2D25EBDA418D}" srcId="{5F9464E7-00C8-4805-802A-CC5883FCE986}" destId="{7285A053-5195-496F-87E5-FDBBCF32C77A}" srcOrd="3" destOrd="0" parTransId="{025A0AC5-2487-427E-A76B-E3EF2FC3094B}" sibTransId="{8B9A758C-F374-466C-B62A-2A0F171A3223}"/>
    <dgm:cxn modelId="{E794EA47-5477-4334-9C1A-8A8D89D3AEB0}" srcId="{5F9464E7-00C8-4805-802A-CC5883FCE986}" destId="{29DB7A05-7F8E-4B2C-B163-E1841BABC16D}" srcOrd="0" destOrd="0" parTransId="{5B6CDBA7-30C6-4DC8-9ECF-F8B9FDC135A2}" sibTransId="{72AC4781-22D8-432F-85A0-19755718850C}"/>
    <dgm:cxn modelId="{F9423868-86DE-4019-9E49-698B09EF612B}" type="presOf" srcId="{7285A053-5195-496F-87E5-FDBBCF32C77A}" destId="{99FA3E74-FFEA-431D-81C8-AA8FCE3E9961}" srcOrd="0" destOrd="0" presId="urn:microsoft.com/office/officeart/2009/3/layout/SubStepProcess"/>
    <dgm:cxn modelId="{9856F26B-1960-4401-A67D-0B7FD957D18B}" type="presOf" srcId="{AF43C81E-31F7-479C-A853-931393274C53}" destId="{BCC502A4-FB2E-4116-9FE3-368432375A15}" srcOrd="0" destOrd="0" presId="urn:microsoft.com/office/officeart/2009/3/layout/SubStepProcess"/>
    <dgm:cxn modelId="{A1B66F52-16C3-4580-9419-6A534EB0E183}" srcId="{5F9464E7-00C8-4805-802A-CC5883FCE986}" destId="{6E51E31C-8984-4074-9BF2-0C112665546D}" srcOrd="1" destOrd="0" parTransId="{E25166CB-B650-44B8-A676-87C0B9AFFA65}" sibTransId="{AA17F255-0F7D-4A15-A7C4-B6FB66DBB971}"/>
    <dgm:cxn modelId="{AC036D83-1702-4766-9D47-F15C582347B6}" type="presOf" srcId="{54CC2B78-C235-4D81-9FEC-BD44561EF863}" destId="{F16FB210-431B-4EFE-9E73-89AEF4501CAE}" srcOrd="0" destOrd="0" presId="urn:microsoft.com/office/officeart/2009/3/layout/SubStepProcess"/>
    <dgm:cxn modelId="{5604F789-2088-4E7D-A5D2-EEBA94009983}" srcId="{072F9BAE-8970-4035-AD56-338211626974}" destId="{5F9464E7-00C8-4805-802A-CC5883FCE986}" srcOrd="2" destOrd="0" parTransId="{55263892-7E8C-4AC7-AD90-85EB38C28E2A}" sibTransId="{F3E5FC37-AA75-4C1B-85AA-B4836902E0AB}"/>
    <dgm:cxn modelId="{4874659D-F0A2-4F80-900C-9DB3E3E3F546}" srcId="{5F9464E7-00C8-4805-802A-CC5883FCE986}" destId="{54CC2B78-C235-4D81-9FEC-BD44561EF863}" srcOrd="2" destOrd="0" parTransId="{B71A2083-707B-4D24-9C1A-E475DDE6A834}" sibTransId="{06D19994-0F62-4A25-A163-A9E2A8518798}"/>
    <dgm:cxn modelId="{D56C8F9E-2594-45E6-A187-CFE9B279FB5B}" type="presOf" srcId="{6E51E31C-8984-4074-9BF2-0C112665546D}" destId="{2CB7642D-A67D-4FD6-A933-6C9853320511}" srcOrd="0" destOrd="0" presId="urn:microsoft.com/office/officeart/2009/3/layout/SubStepProcess"/>
    <dgm:cxn modelId="{D73AFEB1-4CCE-4BF8-83D5-B7BCFF10EF59}" type="presOf" srcId="{29DB7A05-7F8E-4B2C-B163-E1841BABC16D}" destId="{0D2AE769-3FB8-4596-9DBB-A64CB6136225}" srcOrd="0" destOrd="0" presId="urn:microsoft.com/office/officeart/2009/3/layout/SubStepProcess"/>
    <dgm:cxn modelId="{608BEEDB-F98E-4E3B-BB12-2C201D1D1D70}" srcId="{072F9BAE-8970-4035-AD56-338211626974}" destId="{76DBD443-0BF9-4C6C-A817-BE765BF0A174}" srcOrd="1" destOrd="0" parTransId="{9A05B431-FCA9-4063-9762-52750866D5FD}" sibTransId="{5C278150-91D6-4E62-8468-125DFB4B2571}"/>
    <dgm:cxn modelId="{152B43E9-1347-488D-8847-2E9A01FBED20}" srcId="{072F9BAE-8970-4035-AD56-338211626974}" destId="{196C69AF-1B8E-42EE-8639-974B30845788}" srcOrd="3" destOrd="0" parTransId="{D9CA4E5F-F22E-48A0-B336-21C2A7B838D3}" sibTransId="{BB28ADFF-430E-43DD-AF78-C9A52BBDDCDD}"/>
    <dgm:cxn modelId="{620DFA23-DABE-433D-A0AA-4D689C0FA6BD}" type="presParOf" srcId="{B5BFA668-0633-4218-9787-225CFBFAACD8}" destId="{BCC502A4-FB2E-4116-9FE3-368432375A15}" srcOrd="0" destOrd="0" presId="urn:microsoft.com/office/officeart/2009/3/layout/SubStepProcess"/>
    <dgm:cxn modelId="{ADBEA7F9-ADDF-46A7-8D74-CDABD98DDD11}" type="presParOf" srcId="{B5BFA668-0633-4218-9787-225CFBFAACD8}" destId="{4847A2ED-F9C8-4FD9-80CA-5E48D5293F76}" srcOrd="1" destOrd="0" presId="urn:microsoft.com/office/officeart/2009/3/layout/SubStepProcess"/>
    <dgm:cxn modelId="{F02B9A23-EB13-4320-9649-6D8231838C55}" type="presParOf" srcId="{B5BFA668-0633-4218-9787-225CFBFAACD8}" destId="{DC3B7BE4-ED7B-42EF-8A91-B8FE42D6A9CD}" srcOrd="2" destOrd="0" presId="urn:microsoft.com/office/officeart/2009/3/layout/SubStepProcess"/>
    <dgm:cxn modelId="{36BBCE39-FE3A-4858-9E01-4DB44D4F21E2}" type="presParOf" srcId="{B5BFA668-0633-4218-9787-225CFBFAACD8}" destId="{0D065924-2B4C-4EA5-8141-4C31B7103C09}" srcOrd="3" destOrd="0" presId="urn:microsoft.com/office/officeart/2009/3/layout/SubStepProcess"/>
    <dgm:cxn modelId="{8D0B8C30-6D7D-4832-A46A-82ECA83E1883}" type="presParOf" srcId="{B5BFA668-0633-4218-9787-225CFBFAACD8}" destId="{1C1F727F-8BAD-414D-B697-6637DB98B38D}" srcOrd="4" destOrd="0" presId="urn:microsoft.com/office/officeart/2009/3/layout/SubStepProcess"/>
    <dgm:cxn modelId="{8F614862-30C2-4882-A4F6-E8C0CCCD9120}" type="presParOf" srcId="{1C1F727F-8BAD-414D-B697-6637DB98B38D}" destId="{97A12BF4-1012-4F35-B5AD-6E8148BBC4AB}" srcOrd="0" destOrd="0" presId="urn:microsoft.com/office/officeart/2009/3/layout/SubStepProcess"/>
    <dgm:cxn modelId="{65448FED-AF58-4193-BCC0-79FC3690174A}" type="presParOf" srcId="{1C1F727F-8BAD-414D-B697-6637DB98B38D}" destId="{28D200D4-78F7-41ED-837A-9110744BAD2B}" srcOrd="1" destOrd="0" presId="urn:microsoft.com/office/officeart/2009/3/layout/SubStepProcess"/>
    <dgm:cxn modelId="{739801D2-FBDA-4702-A757-39E8D6EF7A7E}" type="presParOf" srcId="{1C1F727F-8BAD-414D-B697-6637DB98B38D}" destId="{2929C9C4-12D9-43AA-887E-6202CB51A9B8}" srcOrd="2" destOrd="0" presId="urn:microsoft.com/office/officeart/2009/3/layout/SubStepProcess"/>
    <dgm:cxn modelId="{8736E3A4-6AA7-495F-BAB1-A6B71706F7EC}" type="presParOf" srcId="{2929C9C4-12D9-43AA-887E-6202CB51A9B8}" destId="{4272D92A-5057-4BC3-B131-75C473C1A0F8}" srcOrd="0" destOrd="0" presId="urn:microsoft.com/office/officeart/2009/3/layout/SubStepProcess"/>
    <dgm:cxn modelId="{083808DB-1D67-49A5-AFBD-65292D3EB4D6}" type="presParOf" srcId="{2929C9C4-12D9-43AA-887E-6202CB51A9B8}" destId="{3D4434A5-15A5-4A4F-A69E-32A0766E2DEB}" srcOrd="1" destOrd="0" presId="urn:microsoft.com/office/officeart/2009/3/layout/SubStepProcess"/>
    <dgm:cxn modelId="{41A41286-8EF5-4D2F-BB0B-F8C191379894}" type="presParOf" srcId="{2929C9C4-12D9-43AA-887E-6202CB51A9B8}" destId="{B16182E8-790E-4480-92BB-E363C9631DF6}" srcOrd="2" destOrd="0" presId="urn:microsoft.com/office/officeart/2009/3/layout/SubStepProcess"/>
    <dgm:cxn modelId="{1F396C97-7166-4E3C-8629-1251FBD1809B}" type="presParOf" srcId="{2929C9C4-12D9-43AA-887E-6202CB51A9B8}" destId="{0D2AE769-3FB8-4596-9DBB-A64CB6136225}" srcOrd="3" destOrd="0" presId="urn:microsoft.com/office/officeart/2009/3/layout/SubStepProcess"/>
    <dgm:cxn modelId="{0EF8E7A0-9947-483C-8BDB-8A32E8B707D4}" type="presParOf" srcId="{2929C9C4-12D9-43AA-887E-6202CB51A9B8}" destId="{430DF97E-CDF8-4945-BAA0-42DDAA30106B}" srcOrd="4" destOrd="0" presId="urn:microsoft.com/office/officeart/2009/3/layout/SubStepProcess"/>
    <dgm:cxn modelId="{41A77811-7031-4C6F-BB4D-B4C4B32CB7E9}" type="presParOf" srcId="{1C1F727F-8BAD-414D-B697-6637DB98B38D}" destId="{C367C111-37C4-45D9-9F2B-15504337D0E1}" srcOrd="3" destOrd="0" presId="urn:microsoft.com/office/officeart/2009/3/layout/SubStepProcess"/>
    <dgm:cxn modelId="{0608F641-5750-4A3E-86B8-FB113AED3561}" type="presParOf" srcId="{1C1F727F-8BAD-414D-B697-6637DB98B38D}" destId="{F0EF5EDB-4B97-4613-813D-BC4B1E443EE8}" srcOrd="4" destOrd="0" presId="urn:microsoft.com/office/officeart/2009/3/layout/SubStepProcess"/>
    <dgm:cxn modelId="{97C43D95-6A88-4BCA-A32D-D3F2D595001D}" type="presParOf" srcId="{1C1F727F-8BAD-414D-B697-6637DB98B38D}" destId="{DE186197-B13B-40A9-AFBB-8E04B36A9DD9}" srcOrd="5" destOrd="0" presId="urn:microsoft.com/office/officeart/2009/3/layout/SubStepProcess"/>
    <dgm:cxn modelId="{2D4F5084-6AE5-4BF2-BEE1-E18A978A2E39}" type="presParOf" srcId="{DE186197-B13B-40A9-AFBB-8E04B36A9DD9}" destId="{282C4686-A359-44CC-A5A5-909153D8302B}" srcOrd="0" destOrd="0" presId="urn:microsoft.com/office/officeart/2009/3/layout/SubStepProcess"/>
    <dgm:cxn modelId="{2422C894-13EF-49BF-A522-4BE27E849B8D}" type="presParOf" srcId="{DE186197-B13B-40A9-AFBB-8E04B36A9DD9}" destId="{A8FAD732-B7B7-4854-8A79-8D0C30133C8A}" srcOrd="1" destOrd="0" presId="urn:microsoft.com/office/officeart/2009/3/layout/SubStepProcess"/>
    <dgm:cxn modelId="{A4F65754-48B1-49FB-A013-6DB03DD1D27E}" type="presParOf" srcId="{DE186197-B13B-40A9-AFBB-8E04B36A9DD9}" destId="{30C16C24-42D1-4075-A024-C324DAB159ED}" srcOrd="2" destOrd="0" presId="urn:microsoft.com/office/officeart/2009/3/layout/SubStepProcess"/>
    <dgm:cxn modelId="{F0957603-B1D7-4CEC-BEF3-BB09FB33FD46}" type="presParOf" srcId="{DE186197-B13B-40A9-AFBB-8E04B36A9DD9}" destId="{2CB7642D-A67D-4FD6-A933-6C9853320511}" srcOrd="3" destOrd="0" presId="urn:microsoft.com/office/officeart/2009/3/layout/SubStepProcess"/>
    <dgm:cxn modelId="{3029876A-56A9-4524-BB51-1B645B42C816}" type="presParOf" srcId="{DE186197-B13B-40A9-AFBB-8E04B36A9DD9}" destId="{848A572E-5565-44A7-9A35-64D422E044D4}" srcOrd="4" destOrd="0" presId="urn:microsoft.com/office/officeart/2009/3/layout/SubStepProcess"/>
    <dgm:cxn modelId="{DC0B8BF0-E3DD-4BCF-82FE-072AF5BFD470}" type="presParOf" srcId="{1C1F727F-8BAD-414D-B697-6637DB98B38D}" destId="{C11C536B-09DD-4A2C-ACA5-3E2171D11974}" srcOrd="6" destOrd="0" presId="urn:microsoft.com/office/officeart/2009/3/layout/SubStepProcess"/>
    <dgm:cxn modelId="{541B8EBF-5B67-43BB-BA10-94C11F532BA1}" type="presParOf" srcId="{1C1F727F-8BAD-414D-B697-6637DB98B38D}" destId="{3E4A2386-FB05-4894-9E79-7CFF13A24B9A}" srcOrd="7" destOrd="0" presId="urn:microsoft.com/office/officeart/2009/3/layout/SubStepProcess"/>
    <dgm:cxn modelId="{FB12E6FB-69EB-4020-A728-811B0076BCED}" type="presParOf" srcId="{1C1F727F-8BAD-414D-B697-6637DB98B38D}" destId="{60E982ED-689A-4676-B1B8-94FEB98DDF2C}" srcOrd="8" destOrd="0" presId="urn:microsoft.com/office/officeart/2009/3/layout/SubStepProcess"/>
    <dgm:cxn modelId="{B4104D68-A167-42D3-9978-EC0CA9F16D81}" type="presParOf" srcId="{60E982ED-689A-4676-B1B8-94FEB98DDF2C}" destId="{925D1851-D692-4B69-B967-D93592E5EF93}" srcOrd="0" destOrd="0" presId="urn:microsoft.com/office/officeart/2009/3/layout/SubStepProcess"/>
    <dgm:cxn modelId="{C21CD91E-392D-471A-A16D-7EF85D628997}" type="presParOf" srcId="{60E982ED-689A-4676-B1B8-94FEB98DDF2C}" destId="{8F54413E-A6B1-4EB3-B642-76F813016385}" srcOrd="1" destOrd="0" presId="urn:microsoft.com/office/officeart/2009/3/layout/SubStepProcess"/>
    <dgm:cxn modelId="{FE4BF420-6F49-45E3-9FE6-5B3007CA7A11}" type="presParOf" srcId="{60E982ED-689A-4676-B1B8-94FEB98DDF2C}" destId="{F1CFE9C2-2CD8-49D2-9FF2-C407131B880C}" srcOrd="2" destOrd="0" presId="urn:microsoft.com/office/officeart/2009/3/layout/SubStepProcess"/>
    <dgm:cxn modelId="{8A1F0E20-BF3F-4FB6-AF47-086D31935A39}" type="presParOf" srcId="{60E982ED-689A-4676-B1B8-94FEB98DDF2C}" destId="{F16FB210-431B-4EFE-9E73-89AEF4501CAE}" srcOrd="3" destOrd="0" presId="urn:microsoft.com/office/officeart/2009/3/layout/SubStepProcess"/>
    <dgm:cxn modelId="{84992644-CEAD-44D7-8D86-D0944BDA0CAF}" type="presParOf" srcId="{60E982ED-689A-4676-B1B8-94FEB98DDF2C}" destId="{0FCEDFDA-3AFF-478F-92D7-FC66DEA9F098}" srcOrd="4" destOrd="0" presId="urn:microsoft.com/office/officeart/2009/3/layout/SubStepProcess"/>
    <dgm:cxn modelId="{9AA70C41-1DCB-440D-B3C4-122B9AFEC1EE}" type="presParOf" srcId="{1C1F727F-8BAD-414D-B697-6637DB98B38D}" destId="{E4157FF4-E885-476D-B13E-1FD7FD6F2030}" srcOrd="9" destOrd="0" presId="urn:microsoft.com/office/officeart/2009/3/layout/SubStepProcess"/>
    <dgm:cxn modelId="{0B11A545-0685-41EC-8044-63BD47FB1FF4}" type="presParOf" srcId="{1C1F727F-8BAD-414D-B697-6637DB98B38D}" destId="{73DD148D-E7B3-42CE-9496-39DF4700EA60}" srcOrd="10" destOrd="0" presId="urn:microsoft.com/office/officeart/2009/3/layout/SubStepProcess"/>
    <dgm:cxn modelId="{3ED275AC-75CB-455B-A0A1-B2E49B5D6199}" type="presParOf" srcId="{1C1F727F-8BAD-414D-B697-6637DB98B38D}" destId="{437DA49A-74AB-4F14-898C-11AF9D1B5D7F}" srcOrd="11" destOrd="0" presId="urn:microsoft.com/office/officeart/2009/3/layout/SubStepProcess"/>
    <dgm:cxn modelId="{5B2D728D-F07D-44B7-ABD4-1FE6E98ECFAF}" type="presParOf" srcId="{437DA49A-74AB-4F14-898C-11AF9D1B5D7F}" destId="{8C89FC9E-0444-4945-A9AD-041702ECF41F}" srcOrd="0" destOrd="0" presId="urn:microsoft.com/office/officeart/2009/3/layout/SubStepProcess"/>
    <dgm:cxn modelId="{77AFCB20-3370-4BB3-A130-CA084BAFF120}" type="presParOf" srcId="{437DA49A-74AB-4F14-898C-11AF9D1B5D7F}" destId="{19D3A86D-B214-428B-8198-DF971CC0384C}" srcOrd="1" destOrd="0" presId="urn:microsoft.com/office/officeart/2009/3/layout/SubStepProcess"/>
    <dgm:cxn modelId="{5D472471-B924-4445-B1C9-0AE0FD995C73}" type="presParOf" srcId="{437DA49A-74AB-4F14-898C-11AF9D1B5D7F}" destId="{63EC0246-7778-4D66-9510-879754573F43}" srcOrd="2" destOrd="0" presId="urn:microsoft.com/office/officeart/2009/3/layout/SubStepProcess"/>
    <dgm:cxn modelId="{A168DEE4-C7CD-4F4B-9789-747FC37A46F2}" type="presParOf" srcId="{437DA49A-74AB-4F14-898C-11AF9D1B5D7F}" destId="{99FA3E74-FFEA-431D-81C8-AA8FCE3E9961}" srcOrd="3" destOrd="0" presId="urn:microsoft.com/office/officeart/2009/3/layout/SubStepProcess"/>
    <dgm:cxn modelId="{478A4EBE-0565-407B-B02C-D287D2902F66}" type="presParOf" srcId="{437DA49A-74AB-4F14-898C-11AF9D1B5D7F}" destId="{27CB8999-5880-47EF-BACD-E868DDD5A58A}" srcOrd="4" destOrd="0" presId="urn:microsoft.com/office/officeart/2009/3/layout/SubStepProcess"/>
    <dgm:cxn modelId="{B2E042CA-6C40-410B-A3F5-CE6CC91BB5B5}" type="presParOf" srcId="{B5BFA668-0633-4218-9787-225CFBFAACD8}" destId="{903CFBB5-B3E8-4612-8D9C-FDBF7B57C027}" srcOrd="5" destOrd="0" presId="urn:microsoft.com/office/officeart/2009/3/layout/SubStepProcess"/>
    <dgm:cxn modelId="{A84F7369-E328-4CAF-9DF6-8308398FFA8E}" type="presParOf" srcId="{B5BFA668-0633-4218-9787-225CFBFAACD8}" destId="{FF60B101-11B5-48FA-929C-DC7B3BA5AF66}" srcOrd="6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72F9BAE-8970-4035-AD56-338211626974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LID4096"/>
        </a:p>
      </dgm:t>
    </dgm:pt>
    <dgm:pt modelId="{AF43C81E-31F7-479C-A853-931393274C53}">
      <dgm:prSet phldrT="[Text]"/>
      <dgm:spPr/>
      <dgm:t>
        <a:bodyPr/>
        <a:lstStyle/>
        <a:p>
          <a:r>
            <a:rPr lang="en-US"/>
            <a:t>Source</a:t>
          </a:r>
          <a:endParaRPr lang="LID4096"/>
        </a:p>
      </dgm:t>
    </dgm:pt>
    <dgm:pt modelId="{179DB238-BDE3-4EC4-BBE2-3BD816719C37}" type="parTrans" cxnId="{2036142E-F689-4C88-81D4-B2A257B38C00}">
      <dgm:prSet/>
      <dgm:spPr/>
      <dgm:t>
        <a:bodyPr/>
        <a:lstStyle/>
        <a:p>
          <a:endParaRPr lang="LID4096"/>
        </a:p>
      </dgm:t>
    </dgm:pt>
    <dgm:pt modelId="{1A460CE4-0524-49BC-823B-BD0FF97B17BF}" type="sibTrans" cxnId="{2036142E-F689-4C88-81D4-B2A257B38C00}">
      <dgm:prSet/>
      <dgm:spPr/>
      <dgm:t>
        <a:bodyPr/>
        <a:lstStyle/>
        <a:p>
          <a:endParaRPr lang="LID4096"/>
        </a:p>
      </dgm:t>
    </dgm:pt>
    <dgm:pt modelId="{76DBD443-0BF9-4C6C-A817-BE765BF0A174}">
      <dgm:prSet phldrT="[Text]"/>
      <dgm:spPr/>
      <dgm:t>
        <a:bodyPr/>
        <a:lstStyle/>
        <a:p>
          <a:r>
            <a:rPr lang="en-US" dirty="0"/>
            <a:t>Build</a:t>
          </a:r>
          <a:endParaRPr lang="LID4096" dirty="0"/>
        </a:p>
      </dgm:t>
    </dgm:pt>
    <dgm:pt modelId="{9A05B431-FCA9-4063-9762-52750866D5FD}" type="parTrans" cxnId="{608BEEDB-F98E-4E3B-BB12-2C201D1D1D70}">
      <dgm:prSet/>
      <dgm:spPr/>
      <dgm:t>
        <a:bodyPr/>
        <a:lstStyle/>
        <a:p>
          <a:endParaRPr lang="LID4096"/>
        </a:p>
      </dgm:t>
    </dgm:pt>
    <dgm:pt modelId="{5C278150-91D6-4E62-8468-125DFB4B2571}" type="sibTrans" cxnId="{608BEEDB-F98E-4E3B-BB12-2C201D1D1D70}">
      <dgm:prSet/>
      <dgm:spPr/>
      <dgm:t>
        <a:bodyPr/>
        <a:lstStyle/>
        <a:p>
          <a:endParaRPr lang="LID4096"/>
        </a:p>
      </dgm:t>
    </dgm:pt>
    <dgm:pt modelId="{5F9464E7-00C8-4805-802A-CC5883FCE986}">
      <dgm:prSet phldrT="[Text]"/>
      <dgm:spPr/>
      <dgm:t>
        <a:bodyPr/>
        <a:lstStyle/>
        <a:p>
          <a:r>
            <a:rPr lang="en-US"/>
            <a:t>Test</a:t>
          </a:r>
          <a:endParaRPr lang="LID4096"/>
        </a:p>
      </dgm:t>
    </dgm:pt>
    <dgm:pt modelId="{55263892-7E8C-4AC7-AD90-85EB38C28E2A}" type="parTrans" cxnId="{5604F789-2088-4E7D-A5D2-EEBA94009983}">
      <dgm:prSet/>
      <dgm:spPr/>
      <dgm:t>
        <a:bodyPr/>
        <a:lstStyle/>
        <a:p>
          <a:endParaRPr lang="LID4096"/>
        </a:p>
      </dgm:t>
    </dgm:pt>
    <dgm:pt modelId="{F3E5FC37-AA75-4C1B-85AA-B4836902E0AB}" type="sibTrans" cxnId="{5604F789-2088-4E7D-A5D2-EEBA94009983}">
      <dgm:prSet/>
      <dgm:spPr/>
      <dgm:t>
        <a:bodyPr/>
        <a:lstStyle/>
        <a:p>
          <a:endParaRPr lang="LID4096"/>
        </a:p>
      </dgm:t>
    </dgm:pt>
    <dgm:pt modelId="{196C69AF-1B8E-42EE-8639-974B30845788}">
      <dgm:prSet phldrT="[Text]"/>
      <dgm:spPr/>
      <dgm:t>
        <a:bodyPr/>
        <a:lstStyle/>
        <a:p>
          <a:r>
            <a:rPr lang="en-US"/>
            <a:t>Release</a:t>
          </a:r>
          <a:endParaRPr lang="LID4096"/>
        </a:p>
      </dgm:t>
    </dgm:pt>
    <dgm:pt modelId="{D9CA4E5F-F22E-48A0-B336-21C2A7B838D3}" type="parTrans" cxnId="{152B43E9-1347-488D-8847-2E9A01FBED20}">
      <dgm:prSet/>
      <dgm:spPr/>
      <dgm:t>
        <a:bodyPr/>
        <a:lstStyle/>
        <a:p>
          <a:endParaRPr lang="LID4096"/>
        </a:p>
      </dgm:t>
    </dgm:pt>
    <dgm:pt modelId="{BB28ADFF-430E-43DD-AF78-C9A52BBDDCDD}" type="sibTrans" cxnId="{152B43E9-1347-488D-8847-2E9A01FBED20}">
      <dgm:prSet/>
      <dgm:spPr/>
      <dgm:t>
        <a:bodyPr/>
        <a:lstStyle/>
        <a:p>
          <a:endParaRPr lang="LID4096"/>
        </a:p>
      </dgm:t>
    </dgm:pt>
    <dgm:pt modelId="{507282B7-40DB-42C4-9F68-9AF904963E98}">
      <dgm:prSet phldrT="[Text]"/>
      <dgm:spPr/>
      <dgm:t>
        <a:bodyPr/>
        <a:lstStyle/>
        <a:p>
          <a:r>
            <a:rPr lang="en-US"/>
            <a:t>Make changes without permanent access</a:t>
          </a:r>
          <a:endParaRPr lang="LID4096"/>
        </a:p>
      </dgm:t>
    </dgm:pt>
    <dgm:pt modelId="{8DF9A44B-593B-4D7F-A7D3-6A698265DCA8}" type="parTrans" cxnId="{814980A7-7623-4A05-95D2-719457CD7EA6}">
      <dgm:prSet/>
      <dgm:spPr/>
      <dgm:t>
        <a:bodyPr/>
        <a:lstStyle/>
        <a:p>
          <a:endParaRPr lang="LID4096"/>
        </a:p>
      </dgm:t>
    </dgm:pt>
    <dgm:pt modelId="{408A049E-606B-4E73-95E9-40B49643887F}" type="sibTrans" cxnId="{814980A7-7623-4A05-95D2-719457CD7EA6}">
      <dgm:prSet/>
      <dgm:spPr/>
      <dgm:t>
        <a:bodyPr/>
        <a:lstStyle/>
        <a:p>
          <a:endParaRPr lang="LID4096"/>
        </a:p>
      </dgm:t>
    </dgm:pt>
    <dgm:pt modelId="{0C0C37FD-F01C-4657-A0F6-134C4C37C882}">
      <dgm:prSet phldrT="[Text]"/>
      <dgm:spPr/>
      <dgm:t>
        <a:bodyPr/>
        <a:lstStyle/>
        <a:p>
          <a:r>
            <a:rPr lang="en-US"/>
            <a:t>Sign-off on changes</a:t>
          </a:r>
          <a:endParaRPr lang="LID4096"/>
        </a:p>
      </dgm:t>
    </dgm:pt>
    <dgm:pt modelId="{5481ED78-7547-4361-A02B-BC171E96F32B}" type="parTrans" cxnId="{212C41C5-3C8B-46D1-89F6-53E291B34343}">
      <dgm:prSet/>
      <dgm:spPr/>
      <dgm:t>
        <a:bodyPr/>
        <a:lstStyle/>
        <a:p>
          <a:endParaRPr lang="LID4096"/>
        </a:p>
      </dgm:t>
    </dgm:pt>
    <dgm:pt modelId="{4E06717D-0ED8-4D15-9D3F-7D8F8D183140}" type="sibTrans" cxnId="{212C41C5-3C8B-46D1-89F6-53E291B34343}">
      <dgm:prSet/>
      <dgm:spPr/>
      <dgm:t>
        <a:bodyPr/>
        <a:lstStyle/>
        <a:p>
          <a:endParaRPr lang="LID4096"/>
        </a:p>
      </dgm:t>
    </dgm:pt>
    <dgm:pt modelId="{BE9369E2-786A-4D16-BC23-1649064D0693}">
      <dgm:prSet phldrT="[Text]"/>
      <dgm:spPr/>
      <dgm:t>
        <a:bodyPr/>
        <a:lstStyle/>
        <a:p>
          <a:r>
            <a:rPr lang="en-US"/>
            <a:t>Consistent across environments</a:t>
          </a:r>
          <a:endParaRPr lang="LID4096"/>
        </a:p>
      </dgm:t>
    </dgm:pt>
    <dgm:pt modelId="{5B970818-BD6D-477B-9E01-5AF5A8EA9032}" type="parTrans" cxnId="{D522E4DF-5868-446E-9387-DE0C9E91F3DD}">
      <dgm:prSet/>
      <dgm:spPr/>
      <dgm:t>
        <a:bodyPr/>
        <a:lstStyle/>
        <a:p>
          <a:endParaRPr lang="LID4096"/>
        </a:p>
      </dgm:t>
    </dgm:pt>
    <dgm:pt modelId="{42F30DC2-67BE-4F04-B8CD-7F56FF0DA87C}" type="sibTrans" cxnId="{D522E4DF-5868-446E-9387-DE0C9E91F3DD}">
      <dgm:prSet/>
      <dgm:spPr/>
      <dgm:t>
        <a:bodyPr/>
        <a:lstStyle/>
        <a:p>
          <a:endParaRPr lang="LID4096"/>
        </a:p>
      </dgm:t>
    </dgm:pt>
    <dgm:pt modelId="{B5BFA668-0633-4218-9787-225CFBFAACD8}" type="pres">
      <dgm:prSet presAssocID="{072F9BAE-8970-4035-AD56-338211626974}" presName="Name0" presStyleCnt="0">
        <dgm:presLayoutVars>
          <dgm:chMax val="7"/>
          <dgm:dir/>
          <dgm:animOne val="branch"/>
        </dgm:presLayoutVars>
      </dgm:prSet>
      <dgm:spPr/>
    </dgm:pt>
    <dgm:pt modelId="{BCC502A4-FB2E-4116-9FE3-368432375A15}" type="pres">
      <dgm:prSet presAssocID="{AF43C81E-31F7-479C-A853-931393274C53}" presName="parTx1" presStyleLbl="node1" presStyleIdx="0" presStyleCnt="4"/>
      <dgm:spPr/>
    </dgm:pt>
    <dgm:pt modelId="{4847A2ED-F9C8-4FD9-80CA-5E48D5293F76}" type="pres">
      <dgm:prSet presAssocID="{76DBD443-0BF9-4C6C-A817-BE765BF0A174}" presName="parTx2" presStyleLbl="node1" presStyleIdx="1" presStyleCnt="4"/>
      <dgm:spPr/>
    </dgm:pt>
    <dgm:pt modelId="{DC3B7BE4-ED7B-42EF-8A91-B8FE42D6A9CD}" type="pres">
      <dgm:prSet presAssocID="{5F9464E7-00C8-4805-802A-CC5883FCE986}" presName="parTx3" presStyleLbl="node1" presStyleIdx="2" presStyleCnt="4"/>
      <dgm:spPr/>
    </dgm:pt>
    <dgm:pt modelId="{D512B21E-C09D-4DD9-8C43-FFD1609CD7E0}" type="pres">
      <dgm:prSet presAssocID="{196C69AF-1B8E-42EE-8639-974B30845788}" presName="parTx4" presStyleLbl="node1" presStyleIdx="3" presStyleCnt="4"/>
      <dgm:spPr/>
    </dgm:pt>
    <dgm:pt modelId="{BD1AC067-2607-42E3-8344-70E366D908AE}" type="pres">
      <dgm:prSet presAssocID="{196C69AF-1B8E-42EE-8639-974B30845788}" presName="spPre4" presStyleCnt="0"/>
      <dgm:spPr/>
    </dgm:pt>
    <dgm:pt modelId="{2C0127E5-25CA-4254-BAE0-9C7FC717A79F}" type="pres">
      <dgm:prSet presAssocID="{196C69AF-1B8E-42EE-8639-974B30845788}" presName="chLin4" presStyleCnt="0"/>
      <dgm:spPr/>
    </dgm:pt>
    <dgm:pt modelId="{A78E7E53-A2E1-4414-9291-FB1952C6EC5E}" type="pres">
      <dgm:prSet presAssocID="{8DF9A44B-593B-4D7F-A7D3-6A698265DCA8}" presName="Name113" presStyleLbl="parChTrans1D1" presStyleIdx="0" presStyleCnt="6"/>
      <dgm:spPr/>
    </dgm:pt>
    <dgm:pt modelId="{889A618B-38CD-4E0D-9E9F-0D2F06C75741}" type="pres">
      <dgm:prSet presAssocID="{507282B7-40DB-42C4-9F68-9AF904963E98}" presName="txAndLines4" presStyleCnt="0"/>
      <dgm:spPr/>
    </dgm:pt>
    <dgm:pt modelId="{30E05294-8F2C-45CB-AC71-87DAEEB45620}" type="pres">
      <dgm:prSet presAssocID="{507282B7-40DB-42C4-9F68-9AF904963E98}" presName="anchor4" presStyleCnt="0"/>
      <dgm:spPr/>
    </dgm:pt>
    <dgm:pt modelId="{010EEDF6-CA18-4840-B22F-D9C3BEB23056}" type="pres">
      <dgm:prSet presAssocID="{507282B7-40DB-42C4-9F68-9AF904963E98}" presName="backup4" presStyleCnt="0"/>
      <dgm:spPr/>
    </dgm:pt>
    <dgm:pt modelId="{AB04C827-66FD-4585-AE8C-2F06723C20A2}" type="pres">
      <dgm:prSet presAssocID="{507282B7-40DB-42C4-9F68-9AF904963E98}" presName="preLine4" presStyleLbl="parChTrans1D1" presStyleIdx="1" presStyleCnt="6"/>
      <dgm:spPr/>
    </dgm:pt>
    <dgm:pt modelId="{D69FBEF3-5149-4907-84A8-8E859DAE9623}" type="pres">
      <dgm:prSet presAssocID="{507282B7-40DB-42C4-9F68-9AF904963E98}" presName="desTx4" presStyleLbl="revTx" presStyleIdx="0" presStyleCnt="0">
        <dgm:presLayoutVars>
          <dgm:bulletEnabled val="1"/>
        </dgm:presLayoutVars>
      </dgm:prSet>
      <dgm:spPr/>
    </dgm:pt>
    <dgm:pt modelId="{6C72370A-B974-4E97-B29F-B016F4C6D1D6}" type="pres">
      <dgm:prSet presAssocID="{5481ED78-7547-4361-A02B-BC171E96F32B}" presName="Name113" presStyleLbl="parChTrans1D1" presStyleIdx="2" presStyleCnt="6"/>
      <dgm:spPr/>
    </dgm:pt>
    <dgm:pt modelId="{B646A7BC-5F94-452C-8656-21B7C1EEF4DC}" type="pres">
      <dgm:prSet presAssocID="{0C0C37FD-F01C-4657-A0F6-134C4C37C882}" presName="txAndLines4" presStyleCnt="0"/>
      <dgm:spPr/>
    </dgm:pt>
    <dgm:pt modelId="{7DC5B50A-E581-41BF-85E7-F8962A39CAE6}" type="pres">
      <dgm:prSet presAssocID="{0C0C37FD-F01C-4657-A0F6-134C4C37C882}" presName="anchor4" presStyleCnt="0"/>
      <dgm:spPr/>
    </dgm:pt>
    <dgm:pt modelId="{C8E5F909-B3E4-428A-86F1-9D62E2A1FC0B}" type="pres">
      <dgm:prSet presAssocID="{0C0C37FD-F01C-4657-A0F6-134C4C37C882}" presName="backup4" presStyleCnt="0"/>
      <dgm:spPr/>
    </dgm:pt>
    <dgm:pt modelId="{BBDB6B21-47FE-451D-8AF5-D1162D9BD645}" type="pres">
      <dgm:prSet presAssocID="{0C0C37FD-F01C-4657-A0F6-134C4C37C882}" presName="preLine4" presStyleLbl="parChTrans1D1" presStyleIdx="3" presStyleCnt="6"/>
      <dgm:spPr/>
    </dgm:pt>
    <dgm:pt modelId="{D2670F54-E301-44F6-A9EA-72421B14C2BA}" type="pres">
      <dgm:prSet presAssocID="{0C0C37FD-F01C-4657-A0F6-134C4C37C882}" presName="desTx4" presStyleLbl="revTx" presStyleIdx="0" presStyleCnt="0">
        <dgm:presLayoutVars>
          <dgm:bulletEnabled val="1"/>
        </dgm:presLayoutVars>
      </dgm:prSet>
      <dgm:spPr/>
    </dgm:pt>
    <dgm:pt modelId="{70AED23D-74F8-4DCA-B710-07272D9E1D3D}" type="pres">
      <dgm:prSet presAssocID="{5B970818-BD6D-477B-9E01-5AF5A8EA9032}" presName="Name113" presStyleLbl="parChTrans1D1" presStyleIdx="4" presStyleCnt="6"/>
      <dgm:spPr/>
    </dgm:pt>
    <dgm:pt modelId="{40D932B9-BC4F-431A-932C-5C2A9184BCA8}" type="pres">
      <dgm:prSet presAssocID="{BE9369E2-786A-4D16-BC23-1649064D0693}" presName="txAndLines4" presStyleCnt="0"/>
      <dgm:spPr/>
    </dgm:pt>
    <dgm:pt modelId="{98B531E4-BBBD-4118-8520-18BCC8F280EA}" type="pres">
      <dgm:prSet presAssocID="{BE9369E2-786A-4D16-BC23-1649064D0693}" presName="anchor4" presStyleCnt="0"/>
      <dgm:spPr/>
    </dgm:pt>
    <dgm:pt modelId="{68634EA9-98C6-410F-86A0-D431293A83C7}" type="pres">
      <dgm:prSet presAssocID="{BE9369E2-786A-4D16-BC23-1649064D0693}" presName="backup4" presStyleCnt="0"/>
      <dgm:spPr/>
    </dgm:pt>
    <dgm:pt modelId="{5AA40B19-FEC8-4DA0-9361-AA9EC08D80E1}" type="pres">
      <dgm:prSet presAssocID="{BE9369E2-786A-4D16-BC23-1649064D0693}" presName="preLine4" presStyleLbl="parChTrans1D1" presStyleIdx="5" presStyleCnt="6"/>
      <dgm:spPr/>
    </dgm:pt>
    <dgm:pt modelId="{1F54D666-D0FC-4648-97B5-B6D8A59F2C66}" type="pres">
      <dgm:prSet presAssocID="{BE9369E2-786A-4D16-BC23-1649064D0693}" presName="desTx4" presStyleLbl="revTx" presStyleIdx="0" presStyleCnt="0">
        <dgm:presLayoutVars>
          <dgm:bulletEnabled val="1"/>
        </dgm:presLayoutVars>
      </dgm:prSet>
      <dgm:spPr/>
    </dgm:pt>
  </dgm:ptLst>
  <dgm:cxnLst>
    <dgm:cxn modelId="{7AD7FF14-A44F-42AE-BC1A-B912C8E6CBB0}" type="presOf" srcId="{5F9464E7-00C8-4805-802A-CC5883FCE986}" destId="{DC3B7BE4-ED7B-42EF-8A91-B8FE42D6A9CD}" srcOrd="0" destOrd="0" presId="urn:microsoft.com/office/officeart/2009/3/layout/SubStepProcess"/>
    <dgm:cxn modelId="{B9D73E1D-309C-4058-B6A5-88B31E9CAE05}" type="presOf" srcId="{072F9BAE-8970-4035-AD56-338211626974}" destId="{B5BFA668-0633-4218-9787-225CFBFAACD8}" srcOrd="0" destOrd="0" presId="urn:microsoft.com/office/officeart/2009/3/layout/SubStepProcess"/>
    <dgm:cxn modelId="{2036142E-F689-4C88-81D4-B2A257B38C00}" srcId="{072F9BAE-8970-4035-AD56-338211626974}" destId="{AF43C81E-31F7-479C-A853-931393274C53}" srcOrd="0" destOrd="0" parTransId="{179DB238-BDE3-4EC4-BBE2-3BD816719C37}" sibTransId="{1A460CE4-0524-49BC-823B-BD0FF97B17BF}"/>
    <dgm:cxn modelId="{B7A7623B-59CA-4ADC-8B52-D1F3570C1497}" type="presOf" srcId="{76DBD443-0BF9-4C6C-A817-BE765BF0A174}" destId="{4847A2ED-F9C8-4FD9-80CA-5E48D5293F76}" srcOrd="0" destOrd="0" presId="urn:microsoft.com/office/officeart/2009/3/layout/SubStepProcess"/>
    <dgm:cxn modelId="{9856F26B-1960-4401-A67D-0B7FD957D18B}" type="presOf" srcId="{AF43C81E-31F7-479C-A853-931393274C53}" destId="{BCC502A4-FB2E-4116-9FE3-368432375A15}" srcOrd="0" destOrd="0" presId="urn:microsoft.com/office/officeart/2009/3/layout/SubStepProcess"/>
    <dgm:cxn modelId="{3406C459-024E-4E41-9DF0-FB730A73EAF2}" type="presOf" srcId="{BE9369E2-786A-4D16-BC23-1649064D0693}" destId="{1F54D666-D0FC-4648-97B5-B6D8A59F2C66}" srcOrd="0" destOrd="0" presId="urn:microsoft.com/office/officeart/2009/3/layout/SubStepProcess"/>
    <dgm:cxn modelId="{A2098A84-CF4A-41CC-811E-CCF9A69C1A2E}" type="presOf" srcId="{507282B7-40DB-42C4-9F68-9AF904963E98}" destId="{D69FBEF3-5149-4907-84A8-8E859DAE9623}" srcOrd="0" destOrd="0" presId="urn:microsoft.com/office/officeart/2009/3/layout/SubStepProcess"/>
    <dgm:cxn modelId="{5604F789-2088-4E7D-A5D2-EEBA94009983}" srcId="{072F9BAE-8970-4035-AD56-338211626974}" destId="{5F9464E7-00C8-4805-802A-CC5883FCE986}" srcOrd="2" destOrd="0" parTransId="{55263892-7E8C-4AC7-AD90-85EB38C28E2A}" sibTransId="{F3E5FC37-AA75-4C1B-85AA-B4836902E0AB}"/>
    <dgm:cxn modelId="{CDA18F8B-76C9-4F34-A396-A5CE61C57D10}" type="presOf" srcId="{0C0C37FD-F01C-4657-A0F6-134C4C37C882}" destId="{D2670F54-E301-44F6-A9EA-72421B14C2BA}" srcOrd="0" destOrd="0" presId="urn:microsoft.com/office/officeart/2009/3/layout/SubStepProcess"/>
    <dgm:cxn modelId="{814980A7-7623-4A05-95D2-719457CD7EA6}" srcId="{196C69AF-1B8E-42EE-8639-974B30845788}" destId="{507282B7-40DB-42C4-9F68-9AF904963E98}" srcOrd="0" destOrd="0" parTransId="{8DF9A44B-593B-4D7F-A7D3-6A698265DCA8}" sibTransId="{408A049E-606B-4E73-95E9-40B49643887F}"/>
    <dgm:cxn modelId="{54878EB3-5820-4A3B-AB7F-E29281396185}" type="presOf" srcId="{196C69AF-1B8E-42EE-8639-974B30845788}" destId="{D512B21E-C09D-4DD9-8C43-FFD1609CD7E0}" srcOrd="0" destOrd="0" presId="urn:microsoft.com/office/officeart/2009/3/layout/SubStepProcess"/>
    <dgm:cxn modelId="{212C41C5-3C8B-46D1-89F6-53E291B34343}" srcId="{196C69AF-1B8E-42EE-8639-974B30845788}" destId="{0C0C37FD-F01C-4657-A0F6-134C4C37C882}" srcOrd="1" destOrd="0" parTransId="{5481ED78-7547-4361-A02B-BC171E96F32B}" sibTransId="{4E06717D-0ED8-4D15-9D3F-7D8F8D183140}"/>
    <dgm:cxn modelId="{608BEEDB-F98E-4E3B-BB12-2C201D1D1D70}" srcId="{072F9BAE-8970-4035-AD56-338211626974}" destId="{76DBD443-0BF9-4C6C-A817-BE765BF0A174}" srcOrd="1" destOrd="0" parTransId="{9A05B431-FCA9-4063-9762-52750866D5FD}" sibTransId="{5C278150-91D6-4E62-8468-125DFB4B2571}"/>
    <dgm:cxn modelId="{D522E4DF-5868-446E-9387-DE0C9E91F3DD}" srcId="{196C69AF-1B8E-42EE-8639-974B30845788}" destId="{BE9369E2-786A-4D16-BC23-1649064D0693}" srcOrd="2" destOrd="0" parTransId="{5B970818-BD6D-477B-9E01-5AF5A8EA9032}" sibTransId="{42F30DC2-67BE-4F04-B8CD-7F56FF0DA87C}"/>
    <dgm:cxn modelId="{152B43E9-1347-488D-8847-2E9A01FBED20}" srcId="{072F9BAE-8970-4035-AD56-338211626974}" destId="{196C69AF-1B8E-42EE-8639-974B30845788}" srcOrd="3" destOrd="0" parTransId="{D9CA4E5F-F22E-48A0-B336-21C2A7B838D3}" sibTransId="{BB28ADFF-430E-43DD-AF78-C9A52BBDDCDD}"/>
    <dgm:cxn modelId="{620DFA23-DABE-433D-A0AA-4D689C0FA6BD}" type="presParOf" srcId="{B5BFA668-0633-4218-9787-225CFBFAACD8}" destId="{BCC502A4-FB2E-4116-9FE3-368432375A15}" srcOrd="0" destOrd="0" presId="urn:microsoft.com/office/officeart/2009/3/layout/SubStepProcess"/>
    <dgm:cxn modelId="{ADBEA7F9-ADDF-46A7-8D74-CDABD98DDD11}" type="presParOf" srcId="{B5BFA668-0633-4218-9787-225CFBFAACD8}" destId="{4847A2ED-F9C8-4FD9-80CA-5E48D5293F76}" srcOrd="1" destOrd="0" presId="urn:microsoft.com/office/officeart/2009/3/layout/SubStepProcess"/>
    <dgm:cxn modelId="{F02B9A23-EB13-4320-9649-6D8231838C55}" type="presParOf" srcId="{B5BFA668-0633-4218-9787-225CFBFAACD8}" destId="{DC3B7BE4-ED7B-42EF-8A91-B8FE42D6A9CD}" srcOrd="2" destOrd="0" presId="urn:microsoft.com/office/officeart/2009/3/layout/SubStepProcess"/>
    <dgm:cxn modelId="{26A61361-E520-4AA9-94B2-85D335198BBA}" type="presParOf" srcId="{B5BFA668-0633-4218-9787-225CFBFAACD8}" destId="{D512B21E-C09D-4DD9-8C43-FFD1609CD7E0}" srcOrd="3" destOrd="0" presId="urn:microsoft.com/office/officeart/2009/3/layout/SubStepProcess"/>
    <dgm:cxn modelId="{34A8AC2E-D1E2-450E-A79E-B5F4B938413C}" type="presParOf" srcId="{B5BFA668-0633-4218-9787-225CFBFAACD8}" destId="{BD1AC067-2607-42E3-8344-70E366D908AE}" srcOrd="4" destOrd="0" presId="urn:microsoft.com/office/officeart/2009/3/layout/SubStepProcess"/>
    <dgm:cxn modelId="{53B74682-79EA-4A6D-9EA7-B2F58503660E}" type="presParOf" srcId="{B5BFA668-0633-4218-9787-225CFBFAACD8}" destId="{2C0127E5-25CA-4254-BAE0-9C7FC717A79F}" srcOrd="5" destOrd="0" presId="urn:microsoft.com/office/officeart/2009/3/layout/SubStepProcess"/>
    <dgm:cxn modelId="{D0A0D8EC-442A-4E9D-A7B5-A09E54234F3A}" type="presParOf" srcId="{2C0127E5-25CA-4254-BAE0-9C7FC717A79F}" destId="{A78E7E53-A2E1-4414-9291-FB1952C6EC5E}" srcOrd="0" destOrd="0" presId="urn:microsoft.com/office/officeart/2009/3/layout/SubStepProcess"/>
    <dgm:cxn modelId="{312D9CFF-77D5-4E6C-8D73-320AED55E980}" type="presParOf" srcId="{2C0127E5-25CA-4254-BAE0-9C7FC717A79F}" destId="{889A618B-38CD-4E0D-9E9F-0D2F06C75741}" srcOrd="1" destOrd="0" presId="urn:microsoft.com/office/officeart/2009/3/layout/SubStepProcess"/>
    <dgm:cxn modelId="{0E123A3B-798A-4051-AF2E-954E6F0C7ED8}" type="presParOf" srcId="{889A618B-38CD-4E0D-9E9F-0D2F06C75741}" destId="{30E05294-8F2C-45CB-AC71-87DAEEB45620}" srcOrd="0" destOrd="0" presId="urn:microsoft.com/office/officeart/2009/3/layout/SubStepProcess"/>
    <dgm:cxn modelId="{CE34CF90-A980-4040-961E-88621A5F9611}" type="presParOf" srcId="{889A618B-38CD-4E0D-9E9F-0D2F06C75741}" destId="{010EEDF6-CA18-4840-B22F-D9C3BEB23056}" srcOrd="1" destOrd="0" presId="urn:microsoft.com/office/officeart/2009/3/layout/SubStepProcess"/>
    <dgm:cxn modelId="{C96722BB-34A8-4171-8051-82937E9E2A1E}" type="presParOf" srcId="{889A618B-38CD-4E0D-9E9F-0D2F06C75741}" destId="{AB04C827-66FD-4585-AE8C-2F06723C20A2}" srcOrd="2" destOrd="0" presId="urn:microsoft.com/office/officeart/2009/3/layout/SubStepProcess"/>
    <dgm:cxn modelId="{C00A9A05-739D-4554-8A4A-862E8BB0DAF5}" type="presParOf" srcId="{889A618B-38CD-4E0D-9E9F-0D2F06C75741}" destId="{D69FBEF3-5149-4907-84A8-8E859DAE9623}" srcOrd="3" destOrd="0" presId="urn:microsoft.com/office/officeart/2009/3/layout/SubStepProcess"/>
    <dgm:cxn modelId="{BF613C78-A6A5-4052-82E4-5A44E6FCD292}" type="presParOf" srcId="{2C0127E5-25CA-4254-BAE0-9C7FC717A79F}" destId="{6C72370A-B974-4E97-B29F-B016F4C6D1D6}" srcOrd="2" destOrd="0" presId="urn:microsoft.com/office/officeart/2009/3/layout/SubStepProcess"/>
    <dgm:cxn modelId="{49783611-616A-4475-BF48-EF643F7AD033}" type="presParOf" srcId="{2C0127E5-25CA-4254-BAE0-9C7FC717A79F}" destId="{B646A7BC-5F94-452C-8656-21B7C1EEF4DC}" srcOrd="3" destOrd="0" presId="urn:microsoft.com/office/officeart/2009/3/layout/SubStepProcess"/>
    <dgm:cxn modelId="{216CB3C4-38F3-4300-B132-E2BE13559B41}" type="presParOf" srcId="{B646A7BC-5F94-452C-8656-21B7C1EEF4DC}" destId="{7DC5B50A-E581-41BF-85E7-F8962A39CAE6}" srcOrd="0" destOrd="0" presId="urn:microsoft.com/office/officeart/2009/3/layout/SubStepProcess"/>
    <dgm:cxn modelId="{C78D38ED-AB83-4B18-83FE-CE81BBA30A93}" type="presParOf" srcId="{B646A7BC-5F94-452C-8656-21B7C1EEF4DC}" destId="{C8E5F909-B3E4-428A-86F1-9D62E2A1FC0B}" srcOrd="1" destOrd="0" presId="urn:microsoft.com/office/officeart/2009/3/layout/SubStepProcess"/>
    <dgm:cxn modelId="{CB80C78E-E885-4268-B9F1-E61466D61660}" type="presParOf" srcId="{B646A7BC-5F94-452C-8656-21B7C1EEF4DC}" destId="{BBDB6B21-47FE-451D-8AF5-D1162D9BD645}" srcOrd="2" destOrd="0" presId="urn:microsoft.com/office/officeart/2009/3/layout/SubStepProcess"/>
    <dgm:cxn modelId="{13218F72-8726-422F-B475-11CC0BA6F321}" type="presParOf" srcId="{B646A7BC-5F94-452C-8656-21B7C1EEF4DC}" destId="{D2670F54-E301-44F6-A9EA-72421B14C2BA}" srcOrd="3" destOrd="0" presId="urn:microsoft.com/office/officeart/2009/3/layout/SubStepProcess"/>
    <dgm:cxn modelId="{BAD69A83-5E43-49F6-8D08-476EBC4FF6B8}" type="presParOf" srcId="{2C0127E5-25CA-4254-BAE0-9C7FC717A79F}" destId="{70AED23D-74F8-4DCA-B710-07272D9E1D3D}" srcOrd="4" destOrd="0" presId="urn:microsoft.com/office/officeart/2009/3/layout/SubStepProcess"/>
    <dgm:cxn modelId="{CA081885-F619-464F-85DB-A79F236DD407}" type="presParOf" srcId="{2C0127E5-25CA-4254-BAE0-9C7FC717A79F}" destId="{40D932B9-BC4F-431A-932C-5C2A9184BCA8}" srcOrd="5" destOrd="0" presId="urn:microsoft.com/office/officeart/2009/3/layout/SubStepProcess"/>
    <dgm:cxn modelId="{8C8E3F21-7B5D-4254-99B9-34B06A12E360}" type="presParOf" srcId="{40D932B9-BC4F-431A-932C-5C2A9184BCA8}" destId="{98B531E4-BBBD-4118-8520-18BCC8F280EA}" srcOrd="0" destOrd="0" presId="urn:microsoft.com/office/officeart/2009/3/layout/SubStepProcess"/>
    <dgm:cxn modelId="{A0029B8D-63AE-451A-8AD9-553475AC9B0B}" type="presParOf" srcId="{40D932B9-BC4F-431A-932C-5C2A9184BCA8}" destId="{68634EA9-98C6-410F-86A0-D431293A83C7}" srcOrd="1" destOrd="0" presId="urn:microsoft.com/office/officeart/2009/3/layout/SubStepProcess"/>
    <dgm:cxn modelId="{FC38BA4C-900B-490F-817E-9A4DCAF615CB}" type="presParOf" srcId="{40D932B9-BC4F-431A-932C-5C2A9184BCA8}" destId="{5AA40B19-FEC8-4DA0-9361-AA9EC08D80E1}" srcOrd="2" destOrd="0" presId="urn:microsoft.com/office/officeart/2009/3/layout/SubStepProcess"/>
    <dgm:cxn modelId="{4F1FABDD-E378-4AFB-93CD-13B7D8CA2934}" type="presParOf" srcId="{40D932B9-BC4F-431A-932C-5C2A9184BCA8}" destId="{1F54D666-D0FC-4648-97B5-B6D8A59F2C66}" srcOrd="3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C502A4-FB2E-4116-9FE3-368432375A15}">
      <dsp:nvSpPr>
        <dsp:cNvPr id="0" name=""/>
        <dsp:cNvSpPr/>
      </dsp:nvSpPr>
      <dsp:spPr>
        <a:xfrm>
          <a:off x="641" y="1237326"/>
          <a:ext cx="1876685" cy="18766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Source</a:t>
          </a:r>
          <a:endParaRPr lang="LID4096" sz="3300" kern="1200"/>
        </a:p>
      </dsp:txBody>
      <dsp:txXfrm>
        <a:off x="275475" y="1512160"/>
        <a:ext cx="1327017" cy="1327017"/>
      </dsp:txXfrm>
    </dsp:sp>
    <dsp:sp modelId="{28D279A5-9C4F-4C0D-82CD-E3D87971F47D}">
      <dsp:nvSpPr>
        <dsp:cNvPr id="0" name=""/>
        <dsp:cNvSpPr/>
      </dsp:nvSpPr>
      <dsp:spPr>
        <a:xfrm rot="17909946">
          <a:off x="1685979" y="1657704"/>
          <a:ext cx="94513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513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C3713A-1BD5-404E-9E53-7C4765449F34}">
      <dsp:nvSpPr>
        <dsp:cNvPr id="0" name=""/>
        <dsp:cNvSpPr/>
      </dsp:nvSpPr>
      <dsp:spPr>
        <a:xfrm rot="14490054">
          <a:off x="4131112" y="1657704"/>
          <a:ext cx="94513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513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D5BE28-3C59-4BDF-991A-48D7F2FF27CE}">
      <dsp:nvSpPr>
        <dsp:cNvPr id="0" name=""/>
        <dsp:cNvSpPr/>
      </dsp:nvSpPr>
      <dsp:spPr>
        <a:xfrm>
          <a:off x="2384031" y="1242399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684DB2-1639-4327-883F-699693E91DFC}">
      <dsp:nvSpPr>
        <dsp:cNvPr id="0" name=""/>
        <dsp:cNvSpPr/>
      </dsp:nvSpPr>
      <dsp:spPr>
        <a:xfrm>
          <a:off x="2603389" y="775764"/>
          <a:ext cx="1555449" cy="93326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Who changed?</a:t>
          </a:r>
          <a:endParaRPr lang="LID4096" sz="2200" kern="1200"/>
        </a:p>
      </dsp:txBody>
      <dsp:txXfrm>
        <a:off x="2603389" y="775764"/>
        <a:ext cx="1555449" cy="933269"/>
      </dsp:txXfrm>
    </dsp:sp>
    <dsp:sp modelId="{2F53D787-7587-4EA1-B9B8-7052B9C5ADC5}">
      <dsp:nvSpPr>
        <dsp:cNvPr id="0" name=""/>
        <dsp:cNvSpPr/>
      </dsp:nvSpPr>
      <dsp:spPr>
        <a:xfrm>
          <a:off x="4158839" y="1242399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B57C23-B2EC-4DF4-8458-BDDEC3C50891}">
      <dsp:nvSpPr>
        <dsp:cNvPr id="0" name=""/>
        <dsp:cNvSpPr/>
      </dsp:nvSpPr>
      <dsp:spPr>
        <a:xfrm>
          <a:off x="1933064" y="2175669"/>
          <a:ext cx="45096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5096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7B1372-77C6-480F-B8D7-4A34AA54A4E0}">
      <dsp:nvSpPr>
        <dsp:cNvPr id="0" name=""/>
        <dsp:cNvSpPr/>
      </dsp:nvSpPr>
      <dsp:spPr>
        <a:xfrm rot="10800000">
          <a:off x="4378197" y="2175669"/>
          <a:ext cx="45096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5096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C80EEF-5311-48A3-A657-0D7279DF3C67}">
      <dsp:nvSpPr>
        <dsp:cNvPr id="0" name=""/>
        <dsp:cNvSpPr/>
      </dsp:nvSpPr>
      <dsp:spPr>
        <a:xfrm>
          <a:off x="2384031" y="2175669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899C1A-ECB4-436F-A698-B56DA21B7A63}">
      <dsp:nvSpPr>
        <dsp:cNvPr id="0" name=""/>
        <dsp:cNvSpPr/>
      </dsp:nvSpPr>
      <dsp:spPr>
        <a:xfrm>
          <a:off x="2603389" y="1709034"/>
          <a:ext cx="1555449" cy="93326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What changed?</a:t>
          </a:r>
          <a:endParaRPr lang="LID4096" sz="2200" kern="1200"/>
        </a:p>
      </dsp:txBody>
      <dsp:txXfrm>
        <a:off x="2603389" y="1709034"/>
        <a:ext cx="1555449" cy="933269"/>
      </dsp:txXfrm>
    </dsp:sp>
    <dsp:sp modelId="{1C141509-9EDA-4AF0-8433-E3F6F4072FC5}">
      <dsp:nvSpPr>
        <dsp:cNvPr id="0" name=""/>
        <dsp:cNvSpPr/>
      </dsp:nvSpPr>
      <dsp:spPr>
        <a:xfrm>
          <a:off x="4158839" y="2175669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417CEC-EDCE-4B0C-B505-76F222EA2C14}">
      <dsp:nvSpPr>
        <dsp:cNvPr id="0" name=""/>
        <dsp:cNvSpPr/>
      </dsp:nvSpPr>
      <dsp:spPr>
        <a:xfrm rot="3690054">
          <a:off x="1685979" y="2693633"/>
          <a:ext cx="94513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513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EB98AA0-FD7B-4AC1-A2BF-580A4892193A}">
      <dsp:nvSpPr>
        <dsp:cNvPr id="0" name=""/>
        <dsp:cNvSpPr/>
      </dsp:nvSpPr>
      <dsp:spPr>
        <a:xfrm rot="7109946">
          <a:off x="4131112" y="2693633"/>
          <a:ext cx="94513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4513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8CBE01-D200-424D-8032-A5E26DBDEA24}">
      <dsp:nvSpPr>
        <dsp:cNvPr id="0" name=""/>
        <dsp:cNvSpPr/>
      </dsp:nvSpPr>
      <dsp:spPr>
        <a:xfrm>
          <a:off x="2384031" y="3108938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D3CC8A-5FBA-4089-8A93-6D8D15C0BD23}">
      <dsp:nvSpPr>
        <dsp:cNvPr id="0" name=""/>
        <dsp:cNvSpPr/>
      </dsp:nvSpPr>
      <dsp:spPr>
        <a:xfrm>
          <a:off x="2603389" y="2642303"/>
          <a:ext cx="1555449" cy="93326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When?</a:t>
          </a:r>
          <a:endParaRPr lang="LID4096" sz="2200" kern="1200"/>
        </a:p>
      </dsp:txBody>
      <dsp:txXfrm>
        <a:off x="2603389" y="2642303"/>
        <a:ext cx="1555449" cy="933269"/>
      </dsp:txXfrm>
    </dsp:sp>
    <dsp:sp modelId="{D639CB22-6612-4E2C-A656-7DBAF551798F}">
      <dsp:nvSpPr>
        <dsp:cNvPr id="0" name=""/>
        <dsp:cNvSpPr/>
      </dsp:nvSpPr>
      <dsp:spPr>
        <a:xfrm>
          <a:off x="4158839" y="3108938"/>
          <a:ext cx="219358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47A2ED-F9C8-4FD9-80CA-5E48D5293F76}">
      <dsp:nvSpPr>
        <dsp:cNvPr id="0" name=""/>
        <dsp:cNvSpPr/>
      </dsp:nvSpPr>
      <dsp:spPr>
        <a:xfrm>
          <a:off x="4884902" y="1237326"/>
          <a:ext cx="1876685" cy="18766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Build</a:t>
          </a:r>
          <a:endParaRPr lang="LID4096" sz="3300" kern="1200"/>
        </a:p>
      </dsp:txBody>
      <dsp:txXfrm>
        <a:off x="5159736" y="1512160"/>
        <a:ext cx="1327017" cy="1327017"/>
      </dsp:txXfrm>
    </dsp:sp>
    <dsp:sp modelId="{DC3B7BE4-ED7B-42EF-8A91-B8FE42D6A9CD}">
      <dsp:nvSpPr>
        <dsp:cNvPr id="0" name=""/>
        <dsp:cNvSpPr/>
      </dsp:nvSpPr>
      <dsp:spPr>
        <a:xfrm>
          <a:off x="6761588" y="1237326"/>
          <a:ext cx="1876685" cy="18766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Test</a:t>
          </a:r>
          <a:endParaRPr lang="LID4096" sz="3300" kern="1200"/>
        </a:p>
      </dsp:txBody>
      <dsp:txXfrm>
        <a:off x="7036422" y="1512160"/>
        <a:ext cx="1327017" cy="1327017"/>
      </dsp:txXfrm>
    </dsp:sp>
    <dsp:sp modelId="{D512B21E-C09D-4DD9-8C43-FFD1609CD7E0}">
      <dsp:nvSpPr>
        <dsp:cNvPr id="0" name=""/>
        <dsp:cNvSpPr/>
      </dsp:nvSpPr>
      <dsp:spPr>
        <a:xfrm>
          <a:off x="8638273" y="1237326"/>
          <a:ext cx="1876685" cy="187668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Release</a:t>
          </a:r>
          <a:endParaRPr lang="LID4096" sz="3300" kern="1200"/>
        </a:p>
      </dsp:txBody>
      <dsp:txXfrm>
        <a:off x="8913107" y="1512160"/>
        <a:ext cx="1327017" cy="13270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C502A4-FB2E-4116-9FE3-368432375A15}">
      <dsp:nvSpPr>
        <dsp:cNvPr id="0" name=""/>
        <dsp:cNvSpPr/>
      </dsp:nvSpPr>
      <dsp:spPr>
        <a:xfrm>
          <a:off x="6454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Source</a:t>
          </a:r>
          <a:endParaRPr lang="LID4096" sz="3000" kern="1200"/>
        </a:p>
      </dsp:txBody>
      <dsp:txXfrm>
        <a:off x="256850" y="1571159"/>
        <a:ext cx="1209019" cy="1209019"/>
      </dsp:txXfrm>
    </dsp:sp>
    <dsp:sp modelId="{4847A2ED-F9C8-4FD9-80CA-5E48D5293F76}">
      <dsp:nvSpPr>
        <dsp:cNvPr id="0" name=""/>
        <dsp:cNvSpPr/>
      </dsp:nvSpPr>
      <dsp:spPr>
        <a:xfrm>
          <a:off x="1716266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Build</a:t>
          </a:r>
          <a:endParaRPr lang="LID4096" sz="3000" kern="1200"/>
        </a:p>
      </dsp:txBody>
      <dsp:txXfrm>
        <a:off x="1966662" y="1571159"/>
        <a:ext cx="1209019" cy="1209019"/>
      </dsp:txXfrm>
    </dsp:sp>
    <dsp:sp modelId="{429C80DB-E32D-491F-844F-1EB156B89C5F}">
      <dsp:nvSpPr>
        <dsp:cNvPr id="0" name=""/>
        <dsp:cNvSpPr/>
      </dsp:nvSpPr>
      <dsp:spPr>
        <a:xfrm rot="19230194">
          <a:off x="3406062" y="1753302"/>
          <a:ext cx="10648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48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C1A831-9A1C-4344-98E8-92E946B77184}">
      <dsp:nvSpPr>
        <dsp:cNvPr id="0" name=""/>
        <dsp:cNvSpPr/>
      </dsp:nvSpPr>
      <dsp:spPr>
        <a:xfrm rot="13169806">
          <a:off x="6044644" y="1753302"/>
          <a:ext cx="10648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48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7A7846-F354-49FA-AC9E-7EAA2DBEEB91}">
      <dsp:nvSpPr>
        <dsp:cNvPr id="0" name=""/>
        <dsp:cNvSpPr/>
      </dsp:nvSpPr>
      <dsp:spPr>
        <a:xfrm>
          <a:off x="4349376" y="1414648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2A9D48-5B2D-4D49-B08C-79DED2A6F8B0}">
      <dsp:nvSpPr>
        <dsp:cNvPr id="0" name=""/>
        <dsp:cNvSpPr/>
      </dsp:nvSpPr>
      <dsp:spPr>
        <a:xfrm>
          <a:off x="4549230" y="989506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Catch problems early</a:t>
          </a:r>
          <a:endParaRPr lang="LID4096" sz="1600" kern="1200" dirty="0"/>
        </a:p>
      </dsp:txBody>
      <dsp:txXfrm>
        <a:off x="4549230" y="989506"/>
        <a:ext cx="1417139" cy="850283"/>
      </dsp:txXfrm>
    </dsp:sp>
    <dsp:sp modelId="{1E0B9197-07E8-4EE7-A698-643626C23552}">
      <dsp:nvSpPr>
        <dsp:cNvPr id="0" name=""/>
        <dsp:cNvSpPr/>
      </dsp:nvSpPr>
      <dsp:spPr>
        <a:xfrm>
          <a:off x="5966369" y="1414648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045633-0DB0-4DAF-9A67-835DEFE9FBD9}">
      <dsp:nvSpPr>
        <dsp:cNvPr id="0" name=""/>
        <dsp:cNvSpPr/>
      </dsp:nvSpPr>
      <dsp:spPr>
        <a:xfrm>
          <a:off x="3527735" y="2175669"/>
          <a:ext cx="82249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2249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60A68A-F044-45D2-A675-F65857732FA0}">
      <dsp:nvSpPr>
        <dsp:cNvPr id="0" name=""/>
        <dsp:cNvSpPr/>
      </dsp:nvSpPr>
      <dsp:spPr>
        <a:xfrm rot="10800000">
          <a:off x="6165368" y="2175669"/>
          <a:ext cx="82249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2249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285622-43CD-48C1-84AF-BC5DD8EC2A81}">
      <dsp:nvSpPr>
        <dsp:cNvPr id="0" name=""/>
        <dsp:cNvSpPr/>
      </dsp:nvSpPr>
      <dsp:spPr>
        <a:xfrm>
          <a:off x="4350231" y="2175669"/>
          <a:ext cx="19966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3DEEB6-3CF9-4395-85FB-46CE0BD6A55E}">
      <dsp:nvSpPr>
        <dsp:cNvPr id="0" name=""/>
        <dsp:cNvSpPr/>
      </dsp:nvSpPr>
      <dsp:spPr>
        <a:xfrm>
          <a:off x="4549896" y="1839790"/>
          <a:ext cx="1415807" cy="67175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Compartmentalize</a:t>
          </a:r>
          <a:endParaRPr lang="LID4096" sz="1300" kern="1200" dirty="0"/>
        </a:p>
      </dsp:txBody>
      <dsp:txXfrm>
        <a:off x="4549896" y="1839790"/>
        <a:ext cx="1415807" cy="671757"/>
      </dsp:txXfrm>
    </dsp:sp>
    <dsp:sp modelId="{0F7562D6-8AED-4FB0-A010-EFB6BC05E371}">
      <dsp:nvSpPr>
        <dsp:cNvPr id="0" name=""/>
        <dsp:cNvSpPr/>
      </dsp:nvSpPr>
      <dsp:spPr>
        <a:xfrm>
          <a:off x="5965703" y="2175669"/>
          <a:ext cx="199665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DB6859-5A94-4C34-AAC4-4E12ECFA4FC6}">
      <dsp:nvSpPr>
        <dsp:cNvPr id="0" name=""/>
        <dsp:cNvSpPr/>
      </dsp:nvSpPr>
      <dsp:spPr>
        <a:xfrm rot="2369806">
          <a:off x="3406062" y="2598035"/>
          <a:ext cx="10648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48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9D3F673-DAF6-4986-85B7-05DDEF78AD9A}">
      <dsp:nvSpPr>
        <dsp:cNvPr id="0" name=""/>
        <dsp:cNvSpPr/>
      </dsp:nvSpPr>
      <dsp:spPr>
        <a:xfrm rot="8430194">
          <a:off x="6044644" y="2598035"/>
          <a:ext cx="10648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648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97FC03-469E-4B67-B667-2A21F2C93699}">
      <dsp:nvSpPr>
        <dsp:cNvPr id="0" name=""/>
        <dsp:cNvSpPr/>
      </dsp:nvSpPr>
      <dsp:spPr>
        <a:xfrm>
          <a:off x="4349376" y="2936689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2D70E2-F3F9-4433-B450-6F06A1ED13AA}">
      <dsp:nvSpPr>
        <dsp:cNvPr id="0" name=""/>
        <dsp:cNvSpPr/>
      </dsp:nvSpPr>
      <dsp:spPr>
        <a:xfrm>
          <a:off x="4549230" y="2511547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Find out about problems</a:t>
          </a:r>
          <a:endParaRPr lang="LID4096" sz="1600" kern="1200" dirty="0"/>
        </a:p>
      </dsp:txBody>
      <dsp:txXfrm>
        <a:off x="4549230" y="2511547"/>
        <a:ext cx="1417139" cy="850283"/>
      </dsp:txXfrm>
    </dsp:sp>
    <dsp:sp modelId="{2D6E20F1-C137-4A2B-860B-F54F78143885}">
      <dsp:nvSpPr>
        <dsp:cNvPr id="0" name=""/>
        <dsp:cNvSpPr/>
      </dsp:nvSpPr>
      <dsp:spPr>
        <a:xfrm>
          <a:off x="5966369" y="2936689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488C40-4C88-4731-B5BC-E15A523F1398}">
      <dsp:nvSpPr>
        <dsp:cNvPr id="0" name=""/>
        <dsp:cNvSpPr/>
      </dsp:nvSpPr>
      <dsp:spPr>
        <a:xfrm>
          <a:off x="7089521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Test</a:t>
          </a:r>
          <a:endParaRPr lang="LID4096" sz="3000" kern="1200"/>
        </a:p>
      </dsp:txBody>
      <dsp:txXfrm>
        <a:off x="7339917" y="1571159"/>
        <a:ext cx="1209019" cy="1209019"/>
      </dsp:txXfrm>
    </dsp:sp>
    <dsp:sp modelId="{C626808C-4E5E-4033-8C78-C3314343551D}">
      <dsp:nvSpPr>
        <dsp:cNvPr id="0" name=""/>
        <dsp:cNvSpPr/>
      </dsp:nvSpPr>
      <dsp:spPr>
        <a:xfrm>
          <a:off x="8799333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Release</a:t>
          </a:r>
          <a:endParaRPr lang="LID4096" sz="3000" kern="1200"/>
        </a:p>
      </dsp:txBody>
      <dsp:txXfrm>
        <a:off x="9049729" y="1571159"/>
        <a:ext cx="1209019" cy="12090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C502A4-FB2E-4116-9FE3-368432375A15}">
      <dsp:nvSpPr>
        <dsp:cNvPr id="0" name=""/>
        <dsp:cNvSpPr/>
      </dsp:nvSpPr>
      <dsp:spPr>
        <a:xfrm>
          <a:off x="6454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Source</a:t>
          </a:r>
          <a:endParaRPr lang="LID4096" sz="3000" kern="1200"/>
        </a:p>
      </dsp:txBody>
      <dsp:txXfrm>
        <a:off x="256850" y="1571159"/>
        <a:ext cx="1209019" cy="1209019"/>
      </dsp:txXfrm>
    </dsp:sp>
    <dsp:sp modelId="{4847A2ED-F9C8-4FD9-80CA-5E48D5293F76}">
      <dsp:nvSpPr>
        <dsp:cNvPr id="0" name=""/>
        <dsp:cNvSpPr/>
      </dsp:nvSpPr>
      <dsp:spPr>
        <a:xfrm>
          <a:off x="1716266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Build</a:t>
          </a:r>
          <a:endParaRPr lang="LID4096" sz="3000" kern="1200"/>
        </a:p>
      </dsp:txBody>
      <dsp:txXfrm>
        <a:off x="1966662" y="1571159"/>
        <a:ext cx="1209019" cy="1209019"/>
      </dsp:txXfrm>
    </dsp:sp>
    <dsp:sp modelId="{DC3B7BE4-ED7B-42EF-8A91-B8FE42D6A9CD}">
      <dsp:nvSpPr>
        <dsp:cNvPr id="0" name=""/>
        <dsp:cNvSpPr/>
      </dsp:nvSpPr>
      <dsp:spPr>
        <a:xfrm>
          <a:off x="3426078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Test</a:t>
          </a:r>
          <a:endParaRPr lang="LID4096" sz="3000" kern="1200"/>
        </a:p>
      </dsp:txBody>
      <dsp:txXfrm>
        <a:off x="3676474" y="1571159"/>
        <a:ext cx="1209019" cy="1209019"/>
      </dsp:txXfrm>
    </dsp:sp>
    <dsp:sp modelId="{97A12BF4-1012-4F35-B5AD-6E8148BBC4AB}">
      <dsp:nvSpPr>
        <dsp:cNvPr id="0" name=""/>
        <dsp:cNvSpPr/>
      </dsp:nvSpPr>
      <dsp:spPr>
        <a:xfrm rot="18354078">
          <a:off x="4947648" y="1467807"/>
          <a:ext cx="140134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134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D200D4-78F7-41ED-837A-9110744BAD2B}">
      <dsp:nvSpPr>
        <dsp:cNvPr id="0" name=""/>
        <dsp:cNvSpPr/>
      </dsp:nvSpPr>
      <dsp:spPr>
        <a:xfrm rot="14045922">
          <a:off x="7586230" y="1467807"/>
          <a:ext cx="140134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134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6182E8-790E-4480-92BB-E363C9631DF6}">
      <dsp:nvSpPr>
        <dsp:cNvPr id="0" name=""/>
        <dsp:cNvSpPr/>
      </dsp:nvSpPr>
      <dsp:spPr>
        <a:xfrm>
          <a:off x="6059188" y="900243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2AE769-3FB8-4596-9DBB-A64CB6136225}">
      <dsp:nvSpPr>
        <dsp:cNvPr id="0" name=""/>
        <dsp:cNvSpPr/>
      </dsp:nvSpPr>
      <dsp:spPr>
        <a:xfrm>
          <a:off x="6259041" y="475101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Regulatory</a:t>
          </a:r>
          <a:endParaRPr lang="LID4096" sz="1500" kern="1200"/>
        </a:p>
      </dsp:txBody>
      <dsp:txXfrm>
        <a:off x="6259041" y="475101"/>
        <a:ext cx="1417139" cy="850283"/>
      </dsp:txXfrm>
    </dsp:sp>
    <dsp:sp modelId="{430DF97E-CDF8-4945-BAA0-42DDAA30106B}">
      <dsp:nvSpPr>
        <dsp:cNvPr id="0" name=""/>
        <dsp:cNvSpPr/>
      </dsp:nvSpPr>
      <dsp:spPr>
        <a:xfrm>
          <a:off x="7676181" y="900243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67C111-37C4-45D9-9F2B-15504337D0E1}">
      <dsp:nvSpPr>
        <dsp:cNvPr id="0" name=""/>
        <dsp:cNvSpPr/>
      </dsp:nvSpPr>
      <dsp:spPr>
        <a:xfrm rot="20116549">
          <a:off x="5195988" y="1939715"/>
          <a:ext cx="90466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0466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EF5EDB-4B97-4613-813D-BC4B1E443EE8}">
      <dsp:nvSpPr>
        <dsp:cNvPr id="0" name=""/>
        <dsp:cNvSpPr/>
      </dsp:nvSpPr>
      <dsp:spPr>
        <a:xfrm rot="12283451">
          <a:off x="7834570" y="1939715"/>
          <a:ext cx="90466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0466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C16C24-42D1-4075-A024-C324DAB159ED}">
      <dsp:nvSpPr>
        <dsp:cNvPr id="0" name=""/>
        <dsp:cNvSpPr/>
      </dsp:nvSpPr>
      <dsp:spPr>
        <a:xfrm>
          <a:off x="6059188" y="1750527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B7642D-A67D-4FD6-A933-6C9853320511}">
      <dsp:nvSpPr>
        <dsp:cNvPr id="0" name=""/>
        <dsp:cNvSpPr/>
      </dsp:nvSpPr>
      <dsp:spPr>
        <a:xfrm>
          <a:off x="6259041" y="1325385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Will change cause outage?</a:t>
          </a:r>
          <a:endParaRPr lang="LID4096" sz="1500" kern="1200"/>
        </a:p>
      </dsp:txBody>
      <dsp:txXfrm>
        <a:off x="6259041" y="1325385"/>
        <a:ext cx="1417139" cy="850283"/>
      </dsp:txXfrm>
    </dsp:sp>
    <dsp:sp modelId="{848A572E-5565-44A7-9A35-64D422E044D4}">
      <dsp:nvSpPr>
        <dsp:cNvPr id="0" name=""/>
        <dsp:cNvSpPr/>
      </dsp:nvSpPr>
      <dsp:spPr>
        <a:xfrm>
          <a:off x="7676181" y="1750527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1C536B-09DD-4A2C-ACA5-3E2171D11974}">
      <dsp:nvSpPr>
        <dsp:cNvPr id="0" name=""/>
        <dsp:cNvSpPr/>
      </dsp:nvSpPr>
      <dsp:spPr>
        <a:xfrm rot="1483451">
          <a:off x="5195988" y="2411622"/>
          <a:ext cx="90466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0466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4A2386-FB05-4894-9E79-7CFF13A24B9A}">
      <dsp:nvSpPr>
        <dsp:cNvPr id="0" name=""/>
        <dsp:cNvSpPr/>
      </dsp:nvSpPr>
      <dsp:spPr>
        <a:xfrm rot="9316549">
          <a:off x="7834570" y="2411622"/>
          <a:ext cx="90466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0466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CFE9C2-2CD8-49D2-9FF2-C407131B880C}">
      <dsp:nvSpPr>
        <dsp:cNvPr id="0" name=""/>
        <dsp:cNvSpPr/>
      </dsp:nvSpPr>
      <dsp:spPr>
        <a:xfrm>
          <a:off x="6059188" y="2600810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6FB210-431B-4EFE-9E73-89AEF4501CAE}">
      <dsp:nvSpPr>
        <dsp:cNvPr id="0" name=""/>
        <dsp:cNvSpPr/>
      </dsp:nvSpPr>
      <dsp:spPr>
        <a:xfrm>
          <a:off x="6259041" y="2175669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Does change work across environments?</a:t>
          </a:r>
          <a:endParaRPr lang="LID4096" sz="1500" kern="1200"/>
        </a:p>
      </dsp:txBody>
      <dsp:txXfrm>
        <a:off x="6259041" y="2175669"/>
        <a:ext cx="1417139" cy="850283"/>
      </dsp:txXfrm>
    </dsp:sp>
    <dsp:sp modelId="{0FCEDFDA-3AFF-478F-92D7-FC66DEA9F098}">
      <dsp:nvSpPr>
        <dsp:cNvPr id="0" name=""/>
        <dsp:cNvSpPr/>
      </dsp:nvSpPr>
      <dsp:spPr>
        <a:xfrm>
          <a:off x="7676181" y="2600810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57FF4-E885-476D-B13E-1FD7FD6F2030}">
      <dsp:nvSpPr>
        <dsp:cNvPr id="0" name=""/>
        <dsp:cNvSpPr/>
      </dsp:nvSpPr>
      <dsp:spPr>
        <a:xfrm rot="3245922">
          <a:off x="4947648" y="2883530"/>
          <a:ext cx="140134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134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DD148D-E7B3-42CE-9496-39DF4700EA60}">
      <dsp:nvSpPr>
        <dsp:cNvPr id="0" name=""/>
        <dsp:cNvSpPr/>
      </dsp:nvSpPr>
      <dsp:spPr>
        <a:xfrm rot="7554078">
          <a:off x="7586230" y="2883530"/>
          <a:ext cx="140134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01344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C0246-7778-4D66-9510-879754573F43}">
      <dsp:nvSpPr>
        <dsp:cNvPr id="0" name=""/>
        <dsp:cNvSpPr/>
      </dsp:nvSpPr>
      <dsp:spPr>
        <a:xfrm>
          <a:off x="6059188" y="3451094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FA3E74-FFEA-431D-81C8-AA8FCE3E9961}">
      <dsp:nvSpPr>
        <dsp:cNvPr id="0" name=""/>
        <dsp:cNvSpPr/>
      </dsp:nvSpPr>
      <dsp:spPr>
        <a:xfrm>
          <a:off x="6259041" y="3025952"/>
          <a:ext cx="1417139" cy="85028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Does change meet business requirements?</a:t>
          </a:r>
          <a:endParaRPr lang="LID4096" sz="1500" kern="1200"/>
        </a:p>
      </dsp:txBody>
      <dsp:txXfrm>
        <a:off x="6259041" y="3025952"/>
        <a:ext cx="1417139" cy="850283"/>
      </dsp:txXfrm>
    </dsp:sp>
    <dsp:sp modelId="{27CB8999-5880-47EF-BACD-E868DDD5A58A}">
      <dsp:nvSpPr>
        <dsp:cNvPr id="0" name=""/>
        <dsp:cNvSpPr/>
      </dsp:nvSpPr>
      <dsp:spPr>
        <a:xfrm>
          <a:off x="7676181" y="3451094"/>
          <a:ext cx="199853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60B101-11B5-48FA-929C-DC7B3BA5AF66}">
      <dsp:nvSpPr>
        <dsp:cNvPr id="0" name=""/>
        <dsp:cNvSpPr/>
      </dsp:nvSpPr>
      <dsp:spPr>
        <a:xfrm>
          <a:off x="8799333" y="1320763"/>
          <a:ext cx="1709811" cy="17098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Release</a:t>
          </a:r>
          <a:endParaRPr lang="LID4096" sz="3000" kern="1200"/>
        </a:p>
      </dsp:txBody>
      <dsp:txXfrm>
        <a:off x="9049729" y="1571159"/>
        <a:ext cx="1209019" cy="120901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C502A4-FB2E-4116-9FE3-368432375A15}">
      <dsp:nvSpPr>
        <dsp:cNvPr id="0" name=""/>
        <dsp:cNvSpPr/>
      </dsp:nvSpPr>
      <dsp:spPr>
        <a:xfrm>
          <a:off x="4694" y="1218071"/>
          <a:ext cx="1915194" cy="19151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Source</a:t>
          </a:r>
          <a:endParaRPr lang="LID4096" sz="3400" kern="1200"/>
        </a:p>
      </dsp:txBody>
      <dsp:txXfrm>
        <a:off x="285168" y="1498545"/>
        <a:ext cx="1354246" cy="1354246"/>
      </dsp:txXfrm>
    </dsp:sp>
    <dsp:sp modelId="{4847A2ED-F9C8-4FD9-80CA-5E48D5293F76}">
      <dsp:nvSpPr>
        <dsp:cNvPr id="0" name=""/>
        <dsp:cNvSpPr/>
      </dsp:nvSpPr>
      <dsp:spPr>
        <a:xfrm>
          <a:off x="1919889" y="1218071"/>
          <a:ext cx="1915194" cy="19151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Build</a:t>
          </a:r>
          <a:endParaRPr lang="LID4096" sz="3400" kern="1200" dirty="0"/>
        </a:p>
      </dsp:txBody>
      <dsp:txXfrm>
        <a:off x="2200363" y="1498545"/>
        <a:ext cx="1354246" cy="1354246"/>
      </dsp:txXfrm>
    </dsp:sp>
    <dsp:sp modelId="{DC3B7BE4-ED7B-42EF-8A91-B8FE42D6A9CD}">
      <dsp:nvSpPr>
        <dsp:cNvPr id="0" name=""/>
        <dsp:cNvSpPr/>
      </dsp:nvSpPr>
      <dsp:spPr>
        <a:xfrm>
          <a:off x="3835084" y="1218071"/>
          <a:ext cx="1915194" cy="19151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Test</a:t>
          </a:r>
          <a:endParaRPr lang="LID4096" sz="3400" kern="1200"/>
        </a:p>
      </dsp:txBody>
      <dsp:txXfrm>
        <a:off x="4115558" y="1498545"/>
        <a:ext cx="1354246" cy="1354246"/>
      </dsp:txXfrm>
    </dsp:sp>
    <dsp:sp modelId="{D512B21E-C09D-4DD9-8C43-FFD1609CD7E0}">
      <dsp:nvSpPr>
        <dsp:cNvPr id="0" name=""/>
        <dsp:cNvSpPr/>
      </dsp:nvSpPr>
      <dsp:spPr>
        <a:xfrm>
          <a:off x="5750278" y="1218071"/>
          <a:ext cx="1915194" cy="19151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Release</a:t>
          </a:r>
          <a:endParaRPr lang="LID4096" sz="3400" kern="1200"/>
        </a:p>
      </dsp:txBody>
      <dsp:txXfrm>
        <a:off x="6030752" y="1498545"/>
        <a:ext cx="1354246" cy="1354246"/>
      </dsp:txXfrm>
    </dsp:sp>
    <dsp:sp modelId="{A78E7E53-A2E1-4414-9291-FB1952C6EC5E}">
      <dsp:nvSpPr>
        <dsp:cNvPr id="0" name=""/>
        <dsp:cNvSpPr/>
      </dsp:nvSpPr>
      <dsp:spPr>
        <a:xfrm rot="19041445">
          <a:off x="7613811" y="1647075"/>
          <a:ext cx="12512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12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04C827-66FD-4585-AE8C-2F06723C20A2}">
      <dsp:nvSpPr>
        <dsp:cNvPr id="0" name=""/>
        <dsp:cNvSpPr/>
      </dsp:nvSpPr>
      <dsp:spPr>
        <a:xfrm>
          <a:off x="8699678" y="1223248"/>
          <a:ext cx="22385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9FBEF3-5149-4907-84A8-8E859DAE9623}">
      <dsp:nvSpPr>
        <dsp:cNvPr id="0" name=""/>
        <dsp:cNvSpPr/>
      </dsp:nvSpPr>
      <dsp:spPr>
        <a:xfrm>
          <a:off x="8923538" y="747038"/>
          <a:ext cx="1587367" cy="95242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Make changes without permanent access</a:t>
          </a:r>
          <a:endParaRPr lang="LID4096" sz="1400" kern="1200"/>
        </a:p>
      </dsp:txBody>
      <dsp:txXfrm>
        <a:off x="8923538" y="747038"/>
        <a:ext cx="1587367" cy="952420"/>
      </dsp:txXfrm>
    </dsp:sp>
    <dsp:sp modelId="{6C72370A-B974-4E97-B29F-B016F4C6D1D6}">
      <dsp:nvSpPr>
        <dsp:cNvPr id="0" name=""/>
        <dsp:cNvSpPr/>
      </dsp:nvSpPr>
      <dsp:spPr>
        <a:xfrm>
          <a:off x="7779236" y="2175669"/>
          <a:ext cx="92044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2044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DB6B21-47FE-451D-8AF5-D1162D9BD645}">
      <dsp:nvSpPr>
        <dsp:cNvPr id="0" name=""/>
        <dsp:cNvSpPr/>
      </dsp:nvSpPr>
      <dsp:spPr>
        <a:xfrm>
          <a:off x="8699678" y="2175669"/>
          <a:ext cx="22385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670F54-E301-44F6-A9EA-72421B14C2BA}">
      <dsp:nvSpPr>
        <dsp:cNvPr id="0" name=""/>
        <dsp:cNvSpPr/>
      </dsp:nvSpPr>
      <dsp:spPr>
        <a:xfrm>
          <a:off x="8923538" y="1699458"/>
          <a:ext cx="1587367" cy="95242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Sign-off on changes</a:t>
          </a:r>
          <a:endParaRPr lang="LID4096" sz="1400" kern="1200"/>
        </a:p>
      </dsp:txBody>
      <dsp:txXfrm>
        <a:off x="8923538" y="1699458"/>
        <a:ext cx="1587367" cy="952420"/>
      </dsp:txXfrm>
    </dsp:sp>
    <dsp:sp modelId="{70AED23D-74F8-4DCA-B710-07272D9E1D3D}">
      <dsp:nvSpPr>
        <dsp:cNvPr id="0" name=""/>
        <dsp:cNvSpPr/>
      </dsp:nvSpPr>
      <dsp:spPr>
        <a:xfrm rot="2558555">
          <a:off x="7613811" y="2704262"/>
          <a:ext cx="125129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129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A40B19-FEC8-4DA0-9361-AA9EC08D80E1}">
      <dsp:nvSpPr>
        <dsp:cNvPr id="0" name=""/>
        <dsp:cNvSpPr/>
      </dsp:nvSpPr>
      <dsp:spPr>
        <a:xfrm>
          <a:off x="8699678" y="3128089"/>
          <a:ext cx="223859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54D666-D0FC-4648-97B5-B6D8A59F2C66}">
      <dsp:nvSpPr>
        <dsp:cNvPr id="0" name=""/>
        <dsp:cNvSpPr/>
      </dsp:nvSpPr>
      <dsp:spPr>
        <a:xfrm>
          <a:off x="8923538" y="2651879"/>
          <a:ext cx="1587367" cy="95242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Consistent across environments</a:t>
          </a:r>
          <a:endParaRPr lang="LID4096" sz="1400" kern="1200"/>
        </a:p>
      </dsp:txBody>
      <dsp:txXfrm>
        <a:off x="8923538" y="2651879"/>
        <a:ext cx="1587367" cy="9524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changed the environment?</a:t>
            </a:r>
          </a:p>
          <a:p>
            <a:r>
              <a:rPr lang="en-US" dirty="0"/>
              <a:t>What did they change, exactly?</a:t>
            </a:r>
          </a:p>
          <a:p>
            <a:r>
              <a:rPr lang="en-US" dirty="0"/>
              <a:t>When did the changes occur?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E83E10E-0BD1-4A73-A5EF-A7173C99E247}" type="datetime1">
              <a:rPr lang="en-US" smtClean="0"/>
              <a:t>6/17/2023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47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will I catch problems at the earliest possible moment?</a:t>
            </a:r>
          </a:p>
          <a:p>
            <a:r>
              <a:rPr lang="en-US" dirty="0"/>
              <a:t>Can elements be combined cleanly to produce correct results?</a:t>
            </a:r>
          </a:p>
          <a:p>
            <a:r>
              <a:rPr lang="en-US" dirty="0"/>
              <a:t>How will I be notified of a problem?</a:t>
            </a:r>
            <a:endParaRPr lang="LID4096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4E144A9-8A78-433C-ACFA-BF45B7097F2B}" type="datetime1">
              <a:rPr lang="en-US" smtClean="0"/>
              <a:t>6/17/2023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58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check for regulatory issues?</a:t>
            </a:r>
          </a:p>
          <a:p>
            <a:r>
              <a:rPr lang="en-US" dirty="0"/>
              <a:t>How do I know this change will not cause an outage?</a:t>
            </a:r>
          </a:p>
          <a:p>
            <a:r>
              <a:rPr lang="en-US" dirty="0"/>
              <a:t>Will this change work across every variation I have in my environments?</a:t>
            </a:r>
          </a:p>
          <a:p>
            <a:r>
              <a:rPr lang="en-US" dirty="0"/>
              <a:t>Does this configuration meet our business requirements?</a:t>
            </a:r>
            <a:endParaRPr lang="LID4096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DFE434C-FD1D-4379-91D0-58094EB64439}" type="datetime1">
              <a:rPr lang="en-US" smtClean="0"/>
              <a:t>6/17/2023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383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I make changes without granting long term administrative access?</a:t>
            </a:r>
          </a:p>
          <a:p>
            <a:r>
              <a:rPr lang="en-US" dirty="0"/>
              <a:t>Does anyone need to sign-off before deployment?</a:t>
            </a:r>
          </a:p>
          <a:p>
            <a:r>
              <a:rPr lang="en-US" dirty="0"/>
              <a:t>How do I keep services consistent across all my environments?</a:t>
            </a:r>
          </a:p>
          <a:p>
            <a:r>
              <a:rPr lang="en-US" dirty="0"/>
              <a:t>Can I integrate service management?</a:t>
            </a:r>
            <a:endParaRPr lang="LID4096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1379854A-90FA-4E6C-9088-6EF6B616AAEF}" type="datetime1">
              <a:rPr lang="en-US" smtClean="0"/>
              <a:t>6/17/2023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524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18" Type="http://schemas.openxmlformats.org/officeDocument/2006/relationships/image" Target="../media/image8.sv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pn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4.sv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6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6654403" y="6352938"/>
            <a:ext cx="360064" cy="379267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83778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@jhp@janhendrikpeters.de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/>
          <a:stretch/>
        </p:blipFill>
        <p:spPr>
          <a:xfrm>
            <a:off x="6654403" y="6352938"/>
            <a:ext cx="360064" cy="379267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86904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@jhp@janhendrikpeters.de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8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thereleasepipelinemodelpdf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200" y="2055326"/>
            <a:ext cx="10515600" cy="1936944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AppLocker Pipelines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/>
              <a:t>Jan-Hendrik Peters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8E7B-DF95-4CF1-B84C-48B3BB09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Release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C20E5A-959B-4C65-8F84-D67EE7E75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62970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4548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1850" y="529389"/>
            <a:ext cx="10515600" cy="1004637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6000" b="1" i="0" u="none" strike="noStrike" kern="1200" cap="none" spc="0" normalizeH="0" baseline="0" noProof="0" dirty="0">
                <a:ln>
                  <a:noFill/>
                </a:ln>
                <a:solidFill>
                  <a:srgbClr val="3B2B46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Many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thanks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to </a:t>
            </a:r>
            <a:r>
              <a:rPr kumimoji="0" lang="fr-FR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our</a:t>
            </a:r>
            <a:r>
              <a:rPr kumimoji="0" lang="fr-FR" sz="4000" b="1" i="0" u="none" strike="noStrike" kern="1200" cap="none" spc="0" normalizeH="0" baseline="0" noProof="0" dirty="0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34629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Jan-Hendrik Peters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2011 – 2016: Aldi International Services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2016 - ∞: Microsoft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Main project: github.com/AutomatedLab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Passionate about PowerShell and DSC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Passionate about brewing beer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Ask me anything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Find me in/at </a:t>
            </a:r>
            <a:r>
              <a:rPr lang="en-US" dirty="0" err="1"/>
              <a:t>Wacken</a:t>
            </a:r>
            <a:r>
              <a:rPr lang="en-US" dirty="0"/>
              <a:t> to get a free beer ;)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46838"/>
            <a:ext cx="3008627" cy="3418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AppLocker</a:t>
            </a:r>
            <a:r>
              <a:rPr lang="fr-FR" dirty="0"/>
              <a:t>? Never </a:t>
            </a:r>
            <a:r>
              <a:rPr lang="fr-FR" dirty="0" err="1"/>
              <a:t>heard</a:t>
            </a:r>
            <a:r>
              <a:rPr lang="fr-FR" dirty="0"/>
              <a:t> of </a:t>
            </a:r>
            <a:r>
              <a:rPr lang="fr-FR" dirty="0" err="1"/>
              <a:t>it!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Application Control, built-in since Windows 7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Precursor to more modern Windows Defender Application Control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Effectively restrict apps and scripts from running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Force PowerShell in constrained language mode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2A31-C1C3-C7D4-CC5D-F17EBAA3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what about the pipeline?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ECEF8-C5E9-E5A8-B60D-8FBBBE23F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“Source Control” is likely mimicked through AGPM</a:t>
            </a:r>
          </a:p>
          <a:p>
            <a:r>
              <a:rPr lang="en-US" dirty="0"/>
              <a:t>Repeatable and trusted release process is important</a:t>
            </a:r>
          </a:p>
          <a:p>
            <a:pPr lvl="1"/>
            <a:r>
              <a:rPr lang="en-US" dirty="0"/>
              <a:t>AppLocker is notoriously bad to repeatably build</a:t>
            </a:r>
          </a:p>
          <a:p>
            <a:r>
              <a:rPr lang="en-US" dirty="0"/>
              <a:t>Manual steps need to become automation</a:t>
            </a:r>
          </a:p>
          <a:p>
            <a:r>
              <a:rPr lang="en-US" dirty="0"/>
              <a:t>Continuous Integration for Policy Configuration</a:t>
            </a:r>
          </a:p>
          <a:p>
            <a:r>
              <a:rPr lang="en-US" dirty="0"/>
              <a:t>Continuous Delivery for Policy Content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336014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92C959-9DF4-45AB-9950-D5AA1929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Release Pipeline Model</a:t>
            </a:r>
            <a:endParaRPr lang="LID4096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85FE4-975E-4A0D-A610-15A41F4FBB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Evergreen whitepaper from 2016</a:t>
            </a:r>
          </a:p>
          <a:p>
            <a:r>
              <a:rPr lang="en-US" dirty="0">
                <a:hlinkClick r:id="rId2"/>
              </a:rPr>
              <a:t>https://aka.ms/thereleasepipelinemodelpdf</a:t>
            </a:r>
            <a:endParaRPr lang="en-US" dirty="0"/>
          </a:p>
          <a:p>
            <a:r>
              <a:rPr lang="en-US" dirty="0"/>
              <a:t>A foundation to build upon!</a:t>
            </a:r>
          </a:p>
          <a:p>
            <a:r>
              <a:rPr lang="en-US" dirty="0"/>
              <a:t>Directed at IT Operations Professionals</a:t>
            </a:r>
          </a:p>
        </p:txBody>
      </p:sp>
    </p:spTree>
    <p:extLst>
      <p:ext uri="{BB962C8B-B14F-4D97-AF65-F5344CB8AC3E}">
        <p14:creationId xmlns:p14="http://schemas.microsoft.com/office/powerpoint/2010/main" val="132707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8E7B-DF95-4CF1-B84C-48B3BB09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C20E5A-959B-4C65-8F84-D67EE7E75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016537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03748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8E7B-DF95-4CF1-B84C-48B3BB09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Build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C20E5A-959B-4C65-8F84-D67EE7E75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60479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06459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8E7B-DF95-4CF1-B84C-48B3BB095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</a:t>
            </a:r>
            <a:endParaRPr lang="LID4096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CC20E5A-959B-4C65-8F84-D67EE7E75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670147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32437953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6E60845-C3D9-4D03-A1AD-12FE491785E0}">
  <ds:schemaRefs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dcmitype/"/>
    <ds:schemaRef ds:uri="http://purl.org/dc/elements/1.1/"/>
    <ds:schemaRef ds:uri="http://schemas.openxmlformats.org/package/2006/metadata/core-properties"/>
    <ds:schemaRef ds:uri="4563f563-c449-4e77-a40e-5b9e0aaf3585"/>
    <ds:schemaRef ds:uri="77a6bfb6-2998-4a23-879f-63f0920c2601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367</Words>
  <Application>Microsoft Office PowerPoint</Application>
  <PresentationFormat>Widescreen</PresentationFormat>
  <Paragraphs>83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AppLocker Pipelines</vt:lpstr>
      <vt:lpstr>Many thanks to our sponsors:</vt:lpstr>
      <vt:lpstr>Jan-Hendrik Peters</vt:lpstr>
      <vt:lpstr>AppLocker? Never heard of it!</vt:lpstr>
      <vt:lpstr>And what about the pipeline?</vt:lpstr>
      <vt:lpstr>The Release Pipeline Model</vt:lpstr>
      <vt:lpstr>Source</vt:lpstr>
      <vt:lpstr>Build</vt:lpstr>
      <vt:lpstr>Test</vt:lpstr>
      <vt:lpstr>Release</vt:lpstr>
      <vt:lpstr>Demos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Jan-Hendrik Peters (JHP)</cp:lastModifiedBy>
  <cp:revision>12</cp:revision>
  <dcterms:created xsi:type="dcterms:W3CDTF">2022-05-02T14:38:43Z</dcterms:created>
  <dcterms:modified xsi:type="dcterms:W3CDTF">2023-06-17T13:06:02Z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